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367" r:id="rId3"/>
    <p:sldId id="358" r:id="rId4"/>
    <p:sldId id="360" r:id="rId5"/>
    <p:sldId id="361" r:id="rId6"/>
    <p:sldId id="340" r:id="rId7"/>
    <p:sldId id="359" r:id="rId8"/>
    <p:sldId id="363" r:id="rId9"/>
    <p:sldId id="362" r:id="rId10"/>
    <p:sldId id="364" r:id="rId11"/>
    <p:sldId id="377" r:id="rId12"/>
    <p:sldId id="378" r:id="rId13"/>
    <p:sldId id="379" r:id="rId14"/>
    <p:sldId id="365" r:id="rId15"/>
    <p:sldId id="366" r:id="rId16"/>
    <p:sldId id="369" r:id="rId17"/>
    <p:sldId id="373" r:id="rId18"/>
    <p:sldId id="372" r:id="rId19"/>
    <p:sldId id="370" r:id="rId20"/>
    <p:sldId id="371" r:id="rId21"/>
    <p:sldId id="374" r:id="rId22"/>
    <p:sldId id="375" r:id="rId23"/>
    <p:sldId id="357" r:id="rId2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5D27"/>
    <a:srgbClr val="FF8056"/>
    <a:srgbClr val="B8B8B9"/>
    <a:srgbClr val="2D9BF0"/>
    <a:srgbClr val="3CC583"/>
    <a:srgbClr val="4E88E7"/>
    <a:srgbClr val="CCD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09706F-99AA-4DD8-A9F7-EEE89125A073}" v="680" dt="2025-06-25T09:40:54.745"/>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9212" autoAdjust="0"/>
  </p:normalViewPr>
  <p:slideViewPr>
    <p:cSldViewPr snapToGrid="0">
      <p:cViewPr varScale="1">
        <p:scale>
          <a:sx n="110" d="100"/>
          <a:sy n="110" d="100"/>
        </p:scale>
        <p:origin x="5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陳淳瑜 (113522058)" userId="690b183a-b7d9-4da4-98fd-61ed22c1ffb7" providerId="ADAL" clId="{AC09706F-99AA-4DD8-A9F7-EEE89125A073}"/>
    <pc:docChg chg="undo custSel addSld delSld modSld sldOrd">
      <pc:chgData name="陳淳瑜 (113522058)" userId="690b183a-b7d9-4da4-98fd-61ed22c1ffb7" providerId="ADAL" clId="{AC09706F-99AA-4DD8-A9F7-EEE89125A073}" dt="2025-06-26T06:14:12.872" v="4066" actId="20577"/>
      <pc:docMkLst>
        <pc:docMk/>
      </pc:docMkLst>
      <pc:sldChg chg="modSp mod">
        <pc:chgData name="陳淳瑜 (113522058)" userId="690b183a-b7d9-4da4-98fd-61ed22c1ffb7" providerId="ADAL" clId="{AC09706F-99AA-4DD8-A9F7-EEE89125A073}" dt="2025-06-24T09:13:36.306" v="1"/>
        <pc:sldMkLst>
          <pc:docMk/>
          <pc:sldMk cId="3715263261" sldId="256"/>
        </pc:sldMkLst>
        <pc:spChg chg="mod">
          <ac:chgData name="陳淳瑜 (113522058)" userId="690b183a-b7d9-4da4-98fd-61ed22c1ffb7" providerId="ADAL" clId="{AC09706F-99AA-4DD8-A9F7-EEE89125A073}" dt="2025-06-24T09:13:36.306" v="1"/>
          <ac:spMkLst>
            <pc:docMk/>
            <pc:sldMk cId="3715263261" sldId="256"/>
            <ac:spMk id="2" creationId="{45A34DF1-4838-2C59-A8C8-085271B55BF3}"/>
          </ac:spMkLst>
        </pc:spChg>
      </pc:sldChg>
      <pc:sldChg chg="del">
        <pc:chgData name="陳淳瑜 (113522058)" userId="690b183a-b7d9-4da4-98fd-61ed22c1ffb7" providerId="ADAL" clId="{AC09706F-99AA-4DD8-A9F7-EEE89125A073}" dt="2025-06-25T06:37:39.381" v="1682" actId="47"/>
        <pc:sldMkLst>
          <pc:docMk/>
          <pc:sldMk cId="205108620" sldId="259"/>
        </pc:sldMkLst>
      </pc:sldChg>
      <pc:sldChg chg="del">
        <pc:chgData name="陳淳瑜 (113522058)" userId="690b183a-b7d9-4da4-98fd-61ed22c1ffb7" providerId="ADAL" clId="{AC09706F-99AA-4DD8-A9F7-EEE89125A073}" dt="2025-06-25T06:37:39.381" v="1682" actId="47"/>
        <pc:sldMkLst>
          <pc:docMk/>
          <pc:sldMk cId="3555213584" sldId="260"/>
        </pc:sldMkLst>
      </pc:sldChg>
      <pc:sldChg chg="del">
        <pc:chgData name="陳淳瑜 (113522058)" userId="690b183a-b7d9-4da4-98fd-61ed22c1ffb7" providerId="ADAL" clId="{AC09706F-99AA-4DD8-A9F7-EEE89125A073}" dt="2025-06-25T06:37:39.381" v="1682" actId="47"/>
        <pc:sldMkLst>
          <pc:docMk/>
          <pc:sldMk cId="1292868652" sldId="284"/>
        </pc:sldMkLst>
      </pc:sldChg>
      <pc:sldChg chg="del">
        <pc:chgData name="陳淳瑜 (113522058)" userId="690b183a-b7d9-4da4-98fd-61ed22c1ffb7" providerId="ADAL" clId="{AC09706F-99AA-4DD8-A9F7-EEE89125A073}" dt="2025-06-25T06:37:39.381" v="1682" actId="47"/>
        <pc:sldMkLst>
          <pc:docMk/>
          <pc:sldMk cId="1494982767" sldId="304"/>
        </pc:sldMkLst>
      </pc:sldChg>
      <pc:sldChg chg="del">
        <pc:chgData name="陳淳瑜 (113522058)" userId="690b183a-b7d9-4da4-98fd-61ed22c1ffb7" providerId="ADAL" clId="{AC09706F-99AA-4DD8-A9F7-EEE89125A073}" dt="2025-06-25T06:37:39.381" v="1682" actId="47"/>
        <pc:sldMkLst>
          <pc:docMk/>
          <pc:sldMk cId="3855880716" sldId="308"/>
        </pc:sldMkLst>
      </pc:sldChg>
      <pc:sldChg chg="del">
        <pc:chgData name="陳淳瑜 (113522058)" userId="690b183a-b7d9-4da4-98fd-61ed22c1ffb7" providerId="ADAL" clId="{AC09706F-99AA-4DD8-A9F7-EEE89125A073}" dt="2025-06-25T06:37:39.381" v="1682" actId="47"/>
        <pc:sldMkLst>
          <pc:docMk/>
          <pc:sldMk cId="2001958471" sldId="330"/>
        </pc:sldMkLst>
      </pc:sldChg>
      <pc:sldChg chg="del">
        <pc:chgData name="陳淳瑜 (113522058)" userId="690b183a-b7d9-4da4-98fd-61ed22c1ffb7" providerId="ADAL" clId="{AC09706F-99AA-4DD8-A9F7-EEE89125A073}" dt="2025-06-25T06:37:39.381" v="1682" actId="47"/>
        <pc:sldMkLst>
          <pc:docMk/>
          <pc:sldMk cId="2126501842" sldId="331"/>
        </pc:sldMkLst>
      </pc:sldChg>
      <pc:sldChg chg="del">
        <pc:chgData name="陳淳瑜 (113522058)" userId="690b183a-b7d9-4da4-98fd-61ed22c1ffb7" providerId="ADAL" clId="{AC09706F-99AA-4DD8-A9F7-EEE89125A073}" dt="2025-06-25T06:37:39.381" v="1682" actId="47"/>
        <pc:sldMkLst>
          <pc:docMk/>
          <pc:sldMk cId="218181258" sldId="333"/>
        </pc:sldMkLst>
      </pc:sldChg>
      <pc:sldChg chg="del">
        <pc:chgData name="陳淳瑜 (113522058)" userId="690b183a-b7d9-4da4-98fd-61ed22c1ffb7" providerId="ADAL" clId="{AC09706F-99AA-4DD8-A9F7-EEE89125A073}" dt="2025-06-25T06:37:39.381" v="1682" actId="47"/>
        <pc:sldMkLst>
          <pc:docMk/>
          <pc:sldMk cId="4032734801" sldId="334"/>
        </pc:sldMkLst>
      </pc:sldChg>
      <pc:sldChg chg="del">
        <pc:chgData name="陳淳瑜 (113522058)" userId="690b183a-b7d9-4da4-98fd-61ed22c1ffb7" providerId="ADAL" clId="{AC09706F-99AA-4DD8-A9F7-EEE89125A073}" dt="2025-06-25T06:37:39.381" v="1682" actId="47"/>
        <pc:sldMkLst>
          <pc:docMk/>
          <pc:sldMk cId="1934544434" sldId="335"/>
        </pc:sldMkLst>
      </pc:sldChg>
      <pc:sldChg chg="addSp delSp modSp mod">
        <pc:chgData name="陳淳瑜 (113522058)" userId="690b183a-b7d9-4da4-98fd-61ed22c1ffb7" providerId="ADAL" clId="{AC09706F-99AA-4DD8-A9F7-EEE89125A073}" dt="2025-06-25T05:34:58.651" v="814" actId="20577"/>
        <pc:sldMkLst>
          <pc:docMk/>
          <pc:sldMk cId="3895924549" sldId="340"/>
        </pc:sldMkLst>
        <pc:spChg chg="mod">
          <ac:chgData name="陳淳瑜 (113522058)" userId="690b183a-b7d9-4da4-98fd-61ed22c1ffb7" providerId="ADAL" clId="{AC09706F-99AA-4DD8-A9F7-EEE89125A073}" dt="2025-06-25T05:34:58.651" v="814" actId="20577"/>
          <ac:spMkLst>
            <pc:docMk/>
            <pc:sldMk cId="3895924549" sldId="340"/>
            <ac:spMk id="2" creationId="{7122376E-60B8-6AD3-7BB0-34DDCC58F14D}"/>
          </ac:spMkLst>
        </pc:spChg>
        <pc:spChg chg="add mod">
          <ac:chgData name="陳淳瑜 (113522058)" userId="690b183a-b7d9-4da4-98fd-61ed22c1ffb7" providerId="ADAL" clId="{AC09706F-99AA-4DD8-A9F7-EEE89125A073}" dt="2025-06-25T05:25:17.467" v="705" actId="1076"/>
          <ac:spMkLst>
            <pc:docMk/>
            <pc:sldMk cId="3895924549" sldId="340"/>
            <ac:spMk id="24" creationId="{1C626D9E-9E74-E9C6-AFB9-FF590386677D}"/>
          </ac:spMkLst>
        </pc:spChg>
        <pc:spChg chg="add del mod">
          <ac:chgData name="陳淳瑜 (113522058)" userId="690b183a-b7d9-4da4-98fd-61ed22c1ffb7" providerId="ADAL" clId="{AC09706F-99AA-4DD8-A9F7-EEE89125A073}" dt="2025-06-25T05:14:48.426" v="430" actId="478"/>
          <ac:spMkLst>
            <pc:docMk/>
            <pc:sldMk cId="3895924549" sldId="340"/>
            <ac:spMk id="27" creationId="{BD54B874-36AA-269F-8687-2EDFB995CF12}"/>
          </ac:spMkLst>
        </pc:spChg>
        <pc:spChg chg="add mod">
          <ac:chgData name="陳淳瑜 (113522058)" userId="690b183a-b7d9-4da4-98fd-61ed22c1ffb7" providerId="ADAL" clId="{AC09706F-99AA-4DD8-A9F7-EEE89125A073}" dt="2025-06-25T05:25:17.467" v="705" actId="1076"/>
          <ac:spMkLst>
            <pc:docMk/>
            <pc:sldMk cId="3895924549" sldId="340"/>
            <ac:spMk id="28" creationId="{6B32DD25-C73D-8FBE-CF35-4B8A7E276F06}"/>
          </ac:spMkLst>
        </pc:spChg>
        <pc:spChg chg="add mod">
          <ac:chgData name="陳淳瑜 (113522058)" userId="690b183a-b7d9-4da4-98fd-61ed22c1ffb7" providerId="ADAL" clId="{AC09706F-99AA-4DD8-A9F7-EEE89125A073}" dt="2025-06-25T05:25:17.467" v="705" actId="1076"/>
          <ac:spMkLst>
            <pc:docMk/>
            <pc:sldMk cId="3895924549" sldId="340"/>
            <ac:spMk id="29" creationId="{E3CE2C91-50EF-71A6-7137-3A28854A6FBC}"/>
          </ac:spMkLst>
        </pc:spChg>
        <pc:spChg chg="add mod">
          <ac:chgData name="陳淳瑜 (113522058)" userId="690b183a-b7d9-4da4-98fd-61ed22c1ffb7" providerId="ADAL" clId="{AC09706F-99AA-4DD8-A9F7-EEE89125A073}" dt="2025-06-25T05:25:17.467" v="705" actId="1076"/>
          <ac:spMkLst>
            <pc:docMk/>
            <pc:sldMk cId="3895924549" sldId="340"/>
            <ac:spMk id="30" creationId="{9629BB19-6A6C-C82B-9151-C05F320CCAD7}"/>
          </ac:spMkLst>
        </pc:spChg>
        <pc:spChg chg="add mod">
          <ac:chgData name="陳淳瑜 (113522058)" userId="690b183a-b7d9-4da4-98fd-61ed22c1ffb7" providerId="ADAL" clId="{AC09706F-99AA-4DD8-A9F7-EEE89125A073}" dt="2025-06-25T05:25:17.467" v="705" actId="1076"/>
          <ac:spMkLst>
            <pc:docMk/>
            <pc:sldMk cId="3895924549" sldId="340"/>
            <ac:spMk id="33" creationId="{FD012E44-A208-339C-7C4F-491B66A52BE8}"/>
          </ac:spMkLst>
        </pc:spChg>
        <pc:spChg chg="add del mod">
          <ac:chgData name="陳淳瑜 (113522058)" userId="690b183a-b7d9-4da4-98fd-61ed22c1ffb7" providerId="ADAL" clId="{AC09706F-99AA-4DD8-A9F7-EEE89125A073}" dt="2025-06-25T05:20:56.475" v="605" actId="478"/>
          <ac:spMkLst>
            <pc:docMk/>
            <pc:sldMk cId="3895924549" sldId="340"/>
            <ac:spMk id="34" creationId="{40589F1D-BCB6-2BA8-645F-66D134029364}"/>
          </ac:spMkLst>
        </pc:spChg>
        <pc:spChg chg="add mod">
          <ac:chgData name="陳淳瑜 (113522058)" userId="690b183a-b7d9-4da4-98fd-61ed22c1ffb7" providerId="ADAL" clId="{AC09706F-99AA-4DD8-A9F7-EEE89125A073}" dt="2025-06-25T05:25:17.467" v="705" actId="1076"/>
          <ac:spMkLst>
            <pc:docMk/>
            <pc:sldMk cId="3895924549" sldId="340"/>
            <ac:spMk id="35" creationId="{935D4325-2AC0-D767-F1C3-90151BD3B11A}"/>
          </ac:spMkLst>
        </pc:spChg>
        <pc:spChg chg="add mod">
          <ac:chgData name="陳淳瑜 (113522058)" userId="690b183a-b7d9-4da4-98fd-61ed22c1ffb7" providerId="ADAL" clId="{AC09706F-99AA-4DD8-A9F7-EEE89125A073}" dt="2025-06-25T05:25:17.467" v="705" actId="1076"/>
          <ac:spMkLst>
            <pc:docMk/>
            <pc:sldMk cId="3895924549" sldId="340"/>
            <ac:spMk id="37" creationId="{97192E34-61D1-56D5-4A1B-F67C21EF6C6B}"/>
          </ac:spMkLst>
        </pc:spChg>
        <pc:spChg chg="add mod">
          <ac:chgData name="陳淳瑜 (113522058)" userId="690b183a-b7d9-4da4-98fd-61ed22c1ffb7" providerId="ADAL" clId="{AC09706F-99AA-4DD8-A9F7-EEE89125A073}" dt="2025-06-25T05:23:14.275" v="655" actId="1076"/>
          <ac:spMkLst>
            <pc:docMk/>
            <pc:sldMk cId="3895924549" sldId="340"/>
            <ac:spMk id="39" creationId="{C876B8AB-BA08-D1FA-357D-E7873191C696}"/>
          </ac:spMkLst>
        </pc:spChg>
        <pc:spChg chg="add mod">
          <ac:chgData name="陳淳瑜 (113522058)" userId="690b183a-b7d9-4da4-98fd-61ed22c1ffb7" providerId="ADAL" clId="{AC09706F-99AA-4DD8-A9F7-EEE89125A073}" dt="2025-06-25T05:25:17.467" v="705" actId="1076"/>
          <ac:spMkLst>
            <pc:docMk/>
            <pc:sldMk cId="3895924549" sldId="340"/>
            <ac:spMk id="42" creationId="{3FE9A0AE-6382-1688-F515-4A487607BFED}"/>
          </ac:spMkLst>
        </pc:spChg>
        <pc:spChg chg="add">
          <ac:chgData name="陳淳瑜 (113522058)" userId="690b183a-b7d9-4da4-98fd-61ed22c1ffb7" providerId="ADAL" clId="{AC09706F-99AA-4DD8-A9F7-EEE89125A073}" dt="2025-06-25T05:23:32.058" v="657"/>
          <ac:spMkLst>
            <pc:docMk/>
            <pc:sldMk cId="3895924549" sldId="340"/>
            <ac:spMk id="43" creationId="{236F8997-D4FA-A417-D83C-3DF5906C0C7C}"/>
          </ac:spMkLst>
        </pc:spChg>
        <pc:spChg chg="add mod">
          <ac:chgData name="陳淳瑜 (113522058)" userId="690b183a-b7d9-4da4-98fd-61ed22c1ffb7" providerId="ADAL" clId="{AC09706F-99AA-4DD8-A9F7-EEE89125A073}" dt="2025-06-25T05:25:17.467" v="705" actId="1076"/>
          <ac:spMkLst>
            <pc:docMk/>
            <pc:sldMk cId="3895924549" sldId="340"/>
            <ac:spMk id="44" creationId="{8F092F98-9D13-C341-1CBD-4E56974D6FB4}"/>
          </ac:spMkLst>
        </pc:spChg>
        <pc:spChg chg="add mod">
          <ac:chgData name="陳淳瑜 (113522058)" userId="690b183a-b7d9-4da4-98fd-61ed22c1ffb7" providerId="ADAL" clId="{AC09706F-99AA-4DD8-A9F7-EEE89125A073}" dt="2025-06-25T05:25:07.960" v="704" actId="1076"/>
          <ac:spMkLst>
            <pc:docMk/>
            <pc:sldMk cId="3895924549" sldId="340"/>
            <ac:spMk id="45" creationId="{E7D53FA3-6B62-1F77-1DB8-8277231407BD}"/>
          </ac:spMkLst>
        </pc:spChg>
        <pc:grpChg chg="del">
          <ac:chgData name="陳淳瑜 (113522058)" userId="690b183a-b7d9-4da4-98fd-61ed22c1ffb7" providerId="ADAL" clId="{AC09706F-99AA-4DD8-A9F7-EEE89125A073}" dt="2025-06-25T05:13:29.524" v="308" actId="478"/>
          <ac:grpSpMkLst>
            <pc:docMk/>
            <pc:sldMk cId="3895924549" sldId="340"/>
            <ac:grpSpMk id="26" creationId="{03E47051-F2BA-95A9-ED6F-BE0DA538C020}"/>
          </ac:grpSpMkLst>
        </pc:grpChg>
        <pc:grpChg chg="add mod">
          <ac:chgData name="陳淳瑜 (113522058)" userId="690b183a-b7d9-4da4-98fd-61ed22c1ffb7" providerId="ADAL" clId="{AC09706F-99AA-4DD8-A9F7-EEE89125A073}" dt="2025-06-25T05:22:47.679" v="646" actId="1076"/>
          <ac:grpSpMkLst>
            <pc:docMk/>
            <pc:sldMk cId="3895924549" sldId="340"/>
            <ac:grpSpMk id="36" creationId="{AA713686-DE45-D7A9-B9DF-ED2E8EF8DEB1}"/>
          </ac:grpSpMkLst>
        </pc:grpChg>
        <pc:grpChg chg="add mod">
          <ac:chgData name="陳淳瑜 (113522058)" userId="690b183a-b7d9-4da4-98fd-61ed22c1ffb7" providerId="ADAL" clId="{AC09706F-99AA-4DD8-A9F7-EEE89125A073}" dt="2025-06-25T05:23:03.878" v="651" actId="1076"/>
          <ac:grpSpMkLst>
            <pc:docMk/>
            <pc:sldMk cId="3895924549" sldId="340"/>
            <ac:grpSpMk id="38" creationId="{51C12F78-4E97-ECBF-C1E5-C70EE05C1639}"/>
          </ac:grpSpMkLst>
        </pc:grpChg>
        <pc:grpChg chg="add mod">
          <ac:chgData name="陳淳瑜 (113522058)" userId="690b183a-b7d9-4da4-98fd-61ed22c1ffb7" providerId="ADAL" clId="{AC09706F-99AA-4DD8-A9F7-EEE89125A073}" dt="2025-06-25T05:23:14.275" v="655" actId="1076"/>
          <ac:grpSpMkLst>
            <pc:docMk/>
            <pc:sldMk cId="3895924549" sldId="340"/>
            <ac:grpSpMk id="40" creationId="{15EEF63C-3B07-80BF-E097-98A4B6D4E200}"/>
          </ac:grpSpMkLst>
        </pc:grpChg>
        <pc:grpChg chg="add mod">
          <ac:chgData name="陳淳瑜 (113522058)" userId="690b183a-b7d9-4da4-98fd-61ed22c1ffb7" providerId="ADAL" clId="{AC09706F-99AA-4DD8-A9F7-EEE89125A073}" dt="2025-06-25T05:22:40.519" v="643" actId="164"/>
          <ac:grpSpMkLst>
            <pc:docMk/>
            <pc:sldMk cId="3895924549" sldId="340"/>
            <ac:grpSpMk id="41" creationId="{EA9061B0-4C19-42B1-863C-B6F5DA6A6FDA}"/>
          </ac:grpSpMkLst>
        </pc:grpChg>
        <pc:picChg chg="add mod">
          <ac:chgData name="陳淳瑜 (113522058)" userId="690b183a-b7d9-4da4-98fd-61ed22c1ffb7" providerId="ADAL" clId="{AC09706F-99AA-4DD8-A9F7-EEE89125A073}" dt="2025-06-25T05:23:14.275" v="655" actId="1076"/>
          <ac:picMkLst>
            <pc:docMk/>
            <pc:sldMk cId="3895924549" sldId="340"/>
            <ac:picMk id="31" creationId="{17B8EFE0-2EFB-2C07-0979-391FEFD2434F}"/>
          </ac:picMkLst>
        </pc:picChg>
        <pc:picChg chg="add mod modCrop">
          <ac:chgData name="陳淳瑜 (113522058)" userId="690b183a-b7d9-4da4-98fd-61ed22c1ffb7" providerId="ADAL" clId="{AC09706F-99AA-4DD8-A9F7-EEE89125A073}" dt="2025-06-25T05:21:05.821" v="609" actId="164"/>
          <ac:picMkLst>
            <pc:docMk/>
            <pc:sldMk cId="3895924549" sldId="340"/>
            <ac:picMk id="32" creationId="{0053E66A-30B8-A8B8-1774-14F92E06BC53}"/>
          </ac:picMkLst>
        </pc:picChg>
        <pc:picChg chg="add del mod">
          <ac:chgData name="陳淳瑜 (113522058)" userId="690b183a-b7d9-4da4-98fd-61ed22c1ffb7" providerId="ADAL" clId="{AC09706F-99AA-4DD8-A9F7-EEE89125A073}" dt="2025-06-25T05:19:12.567" v="580" actId="478"/>
          <ac:picMkLst>
            <pc:docMk/>
            <pc:sldMk cId="3895924549" sldId="340"/>
            <ac:picMk id="10242" creationId="{1B7A41EA-1BBB-AE63-6EFF-63AD7187B68E}"/>
          </ac:picMkLst>
        </pc:picChg>
        <pc:picChg chg="add mod">
          <ac:chgData name="陳淳瑜 (113522058)" userId="690b183a-b7d9-4da4-98fd-61ed22c1ffb7" providerId="ADAL" clId="{AC09706F-99AA-4DD8-A9F7-EEE89125A073}" dt="2025-06-25T05:23:03.878" v="651" actId="1076"/>
          <ac:picMkLst>
            <pc:docMk/>
            <pc:sldMk cId="3895924549" sldId="340"/>
            <ac:picMk id="10244" creationId="{C2D6BFAE-FFE6-BE73-1344-1E0D98D0C6E6}"/>
          </ac:picMkLst>
        </pc:picChg>
      </pc:sldChg>
      <pc:sldChg chg="del">
        <pc:chgData name="陳淳瑜 (113522058)" userId="690b183a-b7d9-4da4-98fd-61ed22c1ffb7" providerId="ADAL" clId="{AC09706F-99AA-4DD8-A9F7-EEE89125A073}" dt="2025-06-25T06:37:39.381" v="1682" actId="47"/>
        <pc:sldMkLst>
          <pc:docMk/>
          <pc:sldMk cId="45510314" sldId="342"/>
        </pc:sldMkLst>
      </pc:sldChg>
      <pc:sldChg chg="del">
        <pc:chgData name="陳淳瑜 (113522058)" userId="690b183a-b7d9-4da4-98fd-61ed22c1ffb7" providerId="ADAL" clId="{AC09706F-99AA-4DD8-A9F7-EEE89125A073}" dt="2025-06-25T06:37:39.381" v="1682" actId="47"/>
        <pc:sldMkLst>
          <pc:docMk/>
          <pc:sldMk cId="3670067835" sldId="343"/>
        </pc:sldMkLst>
      </pc:sldChg>
      <pc:sldChg chg="del">
        <pc:chgData name="陳淳瑜 (113522058)" userId="690b183a-b7d9-4da4-98fd-61ed22c1ffb7" providerId="ADAL" clId="{AC09706F-99AA-4DD8-A9F7-EEE89125A073}" dt="2025-06-25T06:37:39.381" v="1682" actId="47"/>
        <pc:sldMkLst>
          <pc:docMk/>
          <pc:sldMk cId="3297024396" sldId="344"/>
        </pc:sldMkLst>
      </pc:sldChg>
      <pc:sldChg chg="del">
        <pc:chgData name="陳淳瑜 (113522058)" userId="690b183a-b7d9-4da4-98fd-61ed22c1ffb7" providerId="ADAL" clId="{AC09706F-99AA-4DD8-A9F7-EEE89125A073}" dt="2025-06-25T06:37:39.381" v="1682" actId="47"/>
        <pc:sldMkLst>
          <pc:docMk/>
          <pc:sldMk cId="2516614997" sldId="345"/>
        </pc:sldMkLst>
      </pc:sldChg>
      <pc:sldChg chg="del">
        <pc:chgData name="陳淳瑜 (113522058)" userId="690b183a-b7d9-4da4-98fd-61ed22c1ffb7" providerId="ADAL" clId="{AC09706F-99AA-4DD8-A9F7-EEE89125A073}" dt="2025-06-25T06:37:39.381" v="1682" actId="47"/>
        <pc:sldMkLst>
          <pc:docMk/>
          <pc:sldMk cId="175566337" sldId="346"/>
        </pc:sldMkLst>
      </pc:sldChg>
      <pc:sldChg chg="del">
        <pc:chgData name="陳淳瑜 (113522058)" userId="690b183a-b7d9-4da4-98fd-61ed22c1ffb7" providerId="ADAL" clId="{AC09706F-99AA-4DD8-A9F7-EEE89125A073}" dt="2025-06-25T06:37:39.381" v="1682" actId="47"/>
        <pc:sldMkLst>
          <pc:docMk/>
          <pc:sldMk cId="4082651260" sldId="347"/>
        </pc:sldMkLst>
      </pc:sldChg>
      <pc:sldChg chg="del">
        <pc:chgData name="陳淳瑜 (113522058)" userId="690b183a-b7d9-4da4-98fd-61ed22c1ffb7" providerId="ADAL" clId="{AC09706F-99AA-4DD8-A9F7-EEE89125A073}" dt="2025-06-25T06:37:39.381" v="1682" actId="47"/>
        <pc:sldMkLst>
          <pc:docMk/>
          <pc:sldMk cId="303636849" sldId="348"/>
        </pc:sldMkLst>
      </pc:sldChg>
      <pc:sldChg chg="del">
        <pc:chgData name="陳淳瑜 (113522058)" userId="690b183a-b7d9-4da4-98fd-61ed22c1ffb7" providerId="ADAL" clId="{AC09706F-99AA-4DD8-A9F7-EEE89125A073}" dt="2025-06-25T06:37:39.381" v="1682" actId="47"/>
        <pc:sldMkLst>
          <pc:docMk/>
          <pc:sldMk cId="1700269161" sldId="350"/>
        </pc:sldMkLst>
      </pc:sldChg>
      <pc:sldChg chg="del">
        <pc:chgData name="陳淳瑜 (113522058)" userId="690b183a-b7d9-4da4-98fd-61ed22c1ffb7" providerId="ADAL" clId="{AC09706F-99AA-4DD8-A9F7-EEE89125A073}" dt="2025-06-25T06:37:39.381" v="1682" actId="47"/>
        <pc:sldMkLst>
          <pc:docMk/>
          <pc:sldMk cId="1069488464" sldId="351"/>
        </pc:sldMkLst>
      </pc:sldChg>
      <pc:sldChg chg="del">
        <pc:chgData name="陳淳瑜 (113522058)" userId="690b183a-b7d9-4da4-98fd-61ed22c1ffb7" providerId="ADAL" clId="{AC09706F-99AA-4DD8-A9F7-EEE89125A073}" dt="2025-06-25T06:37:39.381" v="1682" actId="47"/>
        <pc:sldMkLst>
          <pc:docMk/>
          <pc:sldMk cId="2168184084" sldId="352"/>
        </pc:sldMkLst>
      </pc:sldChg>
      <pc:sldChg chg="del">
        <pc:chgData name="陳淳瑜 (113522058)" userId="690b183a-b7d9-4da4-98fd-61ed22c1ffb7" providerId="ADAL" clId="{AC09706F-99AA-4DD8-A9F7-EEE89125A073}" dt="2025-06-25T06:37:39.381" v="1682" actId="47"/>
        <pc:sldMkLst>
          <pc:docMk/>
          <pc:sldMk cId="821336548" sldId="353"/>
        </pc:sldMkLst>
      </pc:sldChg>
      <pc:sldChg chg="del">
        <pc:chgData name="陳淳瑜 (113522058)" userId="690b183a-b7d9-4da4-98fd-61ed22c1ffb7" providerId="ADAL" clId="{AC09706F-99AA-4DD8-A9F7-EEE89125A073}" dt="2025-06-25T06:37:39.381" v="1682" actId="47"/>
        <pc:sldMkLst>
          <pc:docMk/>
          <pc:sldMk cId="3680586806" sldId="354"/>
        </pc:sldMkLst>
      </pc:sldChg>
      <pc:sldChg chg="del">
        <pc:chgData name="陳淳瑜 (113522058)" userId="690b183a-b7d9-4da4-98fd-61ed22c1ffb7" providerId="ADAL" clId="{AC09706F-99AA-4DD8-A9F7-EEE89125A073}" dt="2025-06-25T06:37:39.381" v="1682" actId="47"/>
        <pc:sldMkLst>
          <pc:docMk/>
          <pc:sldMk cId="3324705930" sldId="355"/>
        </pc:sldMkLst>
      </pc:sldChg>
      <pc:sldChg chg="del">
        <pc:chgData name="陳淳瑜 (113522058)" userId="690b183a-b7d9-4da4-98fd-61ed22c1ffb7" providerId="ADAL" clId="{AC09706F-99AA-4DD8-A9F7-EEE89125A073}" dt="2025-06-25T06:37:39.381" v="1682" actId="47"/>
        <pc:sldMkLst>
          <pc:docMk/>
          <pc:sldMk cId="2436349546" sldId="356"/>
        </pc:sldMkLst>
      </pc:sldChg>
      <pc:sldChg chg="modSp mod">
        <pc:chgData name="陳淳瑜 (113522058)" userId="690b183a-b7d9-4da4-98fd-61ed22c1ffb7" providerId="ADAL" clId="{AC09706F-99AA-4DD8-A9F7-EEE89125A073}" dt="2025-06-25T09:40:10.241" v="4002" actId="20577"/>
        <pc:sldMkLst>
          <pc:docMk/>
          <pc:sldMk cId="1830749493" sldId="357"/>
        </pc:sldMkLst>
        <pc:spChg chg="mod">
          <ac:chgData name="陳淳瑜 (113522058)" userId="690b183a-b7d9-4da4-98fd-61ed22c1ffb7" providerId="ADAL" clId="{AC09706F-99AA-4DD8-A9F7-EEE89125A073}" dt="2025-06-25T09:40:10.241" v="4002" actId="20577"/>
          <ac:spMkLst>
            <pc:docMk/>
            <pc:sldMk cId="1830749493" sldId="357"/>
            <ac:spMk id="3" creationId="{775645D9-919D-975F-1276-6F54423FBCBE}"/>
          </ac:spMkLst>
        </pc:spChg>
      </pc:sldChg>
      <pc:sldChg chg="addSp delSp modSp new mod setBg">
        <pc:chgData name="陳淳瑜 (113522058)" userId="690b183a-b7d9-4da4-98fd-61ed22c1ffb7" providerId="ADAL" clId="{AC09706F-99AA-4DD8-A9F7-EEE89125A073}" dt="2025-06-25T05:13:11.345" v="298" actId="20577"/>
        <pc:sldMkLst>
          <pc:docMk/>
          <pc:sldMk cId="3451466566" sldId="358"/>
        </pc:sldMkLst>
        <pc:spChg chg="mod">
          <ac:chgData name="陳淳瑜 (113522058)" userId="690b183a-b7d9-4da4-98fd-61ed22c1ffb7" providerId="ADAL" clId="{AC09706F-99AA-4DD8-A9F7-EEE89125A073}" dt="2025-06-25T05:13:11.345" v="298" actId="20577"/>
          <ac:spMkLst>
            <pc:docMk/>
            <pc:sldMk cId="3451466566" sldId="358"/>
            <ac:spMk id="2" creationId="{A8C7C752-7A5B-4236-D442-8087A5EC712B}"/>
          </ac:spMkLst>
        </pc:spChg>
        <pc:spChg chg="mod">
          <ac:chgData name="陳淳瑜 (113522058)" userId="690b183a-b7d9-4da4-98fd-61ed22c1ffb7" providerId="ADAL" clId="{AC09706F-99AA-4DD8-A9F7-EEE89125A073}" dt="2025-06-25T05:13:05.854" v="296" actId="20577"/>
          <ac:spMkLst>
            <pc:docMk/>
            <pc:sldMk cId="3451466566" sldId="358"/>
            <ac:spMk id="3" creationId="{AD4294A1-D3DA-FF8B-D7BB-24C87D94FE27}"/>
          </ac:spMkLst>
        </pc:spChg>
        <pc:spChg chg="add mod">
          <ac:chgData name="陳淳瑜 (113522058)" userId="690b183a-b7d9-4da4-98fd-61ed22c1ffb7" providerId="ADAL" clId="{AC09706F-99AA-4DD8-A9F7-EEE89125A073}" dt="2025-06-25T05:13:04.607" v="294" actId="1076"/>
          <ac:spMkLst>
            <pc:docMk/>
            <pc:sldMk cId="3451466566" sldId="358"/>
            <ac:spMk id="4" creationId="{4A155C76-7125-3F5A-B5C3-9B47746C93AF}"/>
          </ac:spMkLst>
        </pc:spChg>
        <pc:spChg chg="add mod">
          <ac:chgData name="陳淳瑜 (113522058)" userId="690b183a-b7d9-4da4-98fd-61ed22c1ffb7" providerId="ADAL" clId="{AC09706F-99AA-4DD8-A9F7-EEE89125A073}" dt="2025-06-24T09:27:24.855" v="284" actId="1076"/>
          <ac:spMkLst>
            <pc:docMk/>
            <pc:sldMk cId="3451466566" sldId="358"/>
            <ac:spMk id="5" creationId="{7E8E8285-E830-A51F-D0BB-6B6412569AC7}"/>
          </ac:spMkLst>
        </pc:spChg>
        <pc:picChg chg="add mod">
          <ac:chgData name="陳淳瑜 (113522058)" userId="690b183a-b7d9-4da4-98fd-61ed22c1ffb7" providerId="ADAL" clId="{AC09706F-99AA-4DD8-A9F7-EEE89125A073}" dt="2025-06-25T05:13:05.463" v="295" actId="1076"/>
          <ac:picMkLst>
            <pc:docMk/>
            <pc:sldMk cId="3451466566" sldId="358"/>
            <ac:picMk id="9218" creationId="{14DF9E64-648C-D763-3402-BEDE5DBF68F0}"/>
          </ac:picMkLst>
        </pc:picChg>
      </pc:sldChg>
      <pc:sldChg chg="modSp add mod ord">
        <pc:chgData name="陳淳瑜 (113522058)" userId="690b183a-b7d9-4da4-98fd-61ed22c1ffb7" providerId="ADAL" clId="{AC09706F-99AA-4DD8-A9F7-EEE89125A073}" dt="2025-06-25T05:40:49.736" v="890" actId="20577"/>
        <pc:sldMkLst>
          <pc:docMk/>
          <pc:sldMk cId="2563584850" sldId="359"/>
        </pc:sldMkLst>
        <pc:spChg chg="mod">
          <ac:chgData name="陳淳瑜 (113522058)" userId="690b183a-b7d9-4da4-98fd-61ed22c1ffb7" providerId="ADAL" clId="{AC09706F-99AA-4DD8-A9F7-EEE89125A073}" dt="2025-06-25T05:40:49.736" v="890" actId="20577"/>
          <ac:spMkLst>
            <pc:docMk/>
            <pc:sldMk cId="2563584850" sldId="359"/>
            <ac:spMk id="2" creationId="{CCECD2A6-E19A-4135-6B99-18235191F8E9}"/>
          </ac:spMkLst>
        </pc:spChg>
      </pc:sldChg>
      <pc:sldChg chg="addSp delSp modSp new mod ord setBg">
        <pc:chgData name="陳淳瑜 (113522058)" userId="690b183a-b7d9-4da4-98fd-61ed22c1ffb7" providerId="ADAL" clId="{AC09706F-99AA-4DD8-A9F7-EEE89125A073}" dt="2025-06-25T05:39:28.600" v="870"/>
        <pc:sldMkLst>
          <pc:docMk/>
          <pc:sldMk cId="3724126082" sldId="360"/>
        </pc:sldMkLst>
        <pc:spChg chg="mod">
          <ac:chgData name="陳淳瑜 (113522058)" userId="690b183a-b7d9-4da4-98fd-61ed22c1ffb7" providerId="ADAL" clId="{AC09706F-99AA-4DD8-A9F7-EEE89125A073}" dt="2025-06-25T05:30:37.260" v="716" actId="20577"/>
          <ac:spMkLst>
            <pc:docMk/>
            <pc:sldMk cId="3724126082" sldId="360"/>
            <ac:spMk id="2" creationId="{C8F469EE-1D96-B8B6-7602-AB025F775C44}"/>
          </ac:spMkLst>
        </pc:spChg>
        <pc:spChg chg="del">
          <ac:chgData name="陳淳瑜 (113522058)" userId="690b183a-b7d9-4da4-98fd-61ed22c1ffb7" providerId="ADAL" clId="{AC09706F-99AA-4DD8-A9F7-EEE89125A073}" dt="2025-06-25T05:30:02.101" v="708" actId="931"/>
          <ac:spMkLst>
            <pc:docMk/>
            <pc:sldMk cId="3724126082" sldId="360"/>
            <ac:spMk id="3" creationId="{C881C149-D581-5886-78B8-6338D58C2464}"/>
          </ac:spMkLst>
        </pc:spChg>
        <pc:spChg chg="add mod">
          <ac:chgData name="陳淳瑜 (113522058)" userId="690b183a-b7d9-4da4-98fd-61ed22c1ffb7" providerId="ADAL" clId="{AC09706F-99AA-4DD8-A9F7-EEE89125A073}" dt="2025-06-25T05:30:23.874" v="714" actId="208"/>
          <ac:spMkLst>
            <pc:docMk/>
            <pc:sldMk cId="3724126082" sldId="360"/>
            <ac:spMk id="6" creationId="{937FDB1C-2EC2-BA02-9E62-9A778CC8C1E0}"/>
          </ac:spMkLst>
        </pc:spChg>
        <pc:spChg chg="add mod">
          <ac:chgData name="陳淳瑜 (113522058)" userId="690b183a-b7d9-4da4-98fd-61ed22c1ffb7" providerId="ADAL" clId="{AC09706F-99AA-4DD8-A9F7-EEE89125A073}" dt="2025-06-25T05:31:52.365" v="743" actId="20577"/>
          <ac:spMkLst>
            <pc:docMk/>
            <pc:sldMk cId="3724126082" sldId="360"/>
            <ac:spMk id="9" creationId="{99CE44A4-7467-43AD-F15B-DDB803125D3C}"/>
          </ac:spMkLst>
        </pc:spChg>
        <pc:spChg chg="add">
          <ac:chgData name="陳淳瑜 (113522058)" userId="690b183a-b7d9-4da4-98fd-61ed22c1ffb7" providerId="ADAL" clId="{AC09706F-99AA-4DD8-A9F7-EEE89125A073}" dt="2025-06-25T05:30:08.112" v="711" actId="26606"/>
          <ac:spMkLst>
            <pc:docMk/>
            <pc:sldMk cId="3724126082" sldId="360"/>
            <ac:spMk id="12" creationId="{2C61293E-6EBE-43EF-A52C-9BEBFD7679D4}"/>
          </ac:spMkLst>
        </pc:spChg>
        <pc:spChg chg="add">
          <ac:chgData name="陳淳瑜 (113522058)" userId="690b183a-b7d9-4da4-98fd-61ed22c1ffb7" providerId="ADAL" clId="{AC09706F-99AA-4DD8-A9F7-EEE89125A073}" dt="2025-06-25T05:30:08.112" v="711" actId="26606"/>
          <ac:spMkLst>
            <pc:docMk/>
            <pc:sldMk cId="3724126082" sldId="360"/>
            <ac:spMk id="14" creationId="{21540236-BFD5-4A9D-8840-4703E7F76825}"/>
          </ac:spMkLst>
        </pc:spChg>
        <pc:picChg chg="add mod">
          <ac:chgData name="陳淳瑜 (113522058)" userId="690b183a-b7d9-4da4-98fd-61ed22c1ffb7" providerId="ADAL" clId="{AC09706F-99AA-4DD8-A9F7-EEE89125A073}" dt="2025-06-25T05:30:08.112" v="711" actId="26606"/>
          <ac:picMkLst>
            <pc:docMk/>
            <pc:sldMk cId="3724126082" sldId="360"/>
            <ac:picMk id="5" creationId="{F536E447-228D-F57B-8AB6-079C9FAFFB48}"/>
          </ac:picMkLst>
        </pc:picChg>
      </pc:sldChg>
      <pc:sldChg chg="addSp delSp modSp new mod ord">
        <pc:chgData name="陳淳瑜 (113522058)" userId="690b183a-b7d9-4da4-98fd-61ed22c1ffb7" providerId="ADAL" clId="{AC09706F-99AA-4DD8-A9F7-EEE89125A073}" dt="2025-06-25T05:40:03.665" v="874"/>
        <pc:sldMkLst>
          <pc:docMk/>
          <pc:sldMk cId="760253617" sldId="361"/>
        </pc:sldMkLst>
        <pc:spChg chg="mod">
          <ac:chgData name="陳淳瑜 (113522058)" userId="690b183a-b7d9-4da4-98fd-61ed22c1ffb7" providerId="ADAL" clId="{AC09706F-99AA-4DD8-A9F7-EEE89125A073}" dt="2025-06-25T05:32:43.588" v="779" actId="20577"/>
          <ac:spMkLst>
            <pc:docMk/>
            <pc:sldMk cId="760253617" sldId="361"/>
            <ac:spMk id="2" creationId="{8EEFF8ED-0F54-CB1D-538A-53399FB29BB9}"/>
          </ac:spMkLst>
        </pc:spChg>
        <pc:spChg chg="mod">
          <ac:chgData name="陳淳瑜 (113522058)" userId="690b183a-b7d9-4da4-98fd-61ed22c1ffb7" providerId="ADAL" clId="{AC09706F-99AA-4DD8-A9F7-EEE89125A073}" dt="2025-06-25T05:37:38.298" v="857" actId="5793"/>
          <ac:spMkLst>
            <pc:docMk/>
            <pc:sldMk cId="760253617" sldId="361"/>
            <ac:spMk id="3" creationId="{955BE099-5019-ACCF-319E-E155AB871424}"/>
          </ac:spMkLst>
        </pc:spChg>
        <pc:spChg chg="add mod">
          <ac:chgData name="陳淳瑜 (113522058)" userId="690b183a-b7d9-4da4-98fd-61ed22c1ffb7" providerId="ADAL" clId="{AC09706F-99AA-4DD8-A9F7-EEE89125A073}" dt="2025-06-25T05:37:49.360" v="862" actId="1076"/>
          <ac:spMkLst>
            <pc:docMk/>
            <pc:sldMk cId="760253617" sldId="361"/>
            <ac:spMk id="6" creationId="{FD36D4B8-FF98-E1D2-C3BC-60D0C352DB54}"/>
          </ac:spMkLst>
        </pc:spChg>
        <pc:picChg chg="add del">
          <ac:chgData name="陳淳瑜 (113522058)" userId="690b183a-b7d9-4da4-98fd-61ed22c1ffb7" providerId="ADAL" clId="{AC09706F-99AA-4DD8-A9F7-EEE89125A073}" dt="2025-06-25T05:36:56.144" v="838" actId="478"/>
          <ac:picMkLst>
            <pc:docMk/>
            <pc:sldMk cId="760253617" sldId="361"/>
            <ac:picMk id="4" creationId="{68141574-0873-00CA-4B6F-87AB1FAF7300}"/>
          </ac:picMkLst>
        </pc:picChg>
        <pc:picChg chg="add mod">
          <ac:chgData name="陳淳瑜 (113522058)" userId="690b183a-b7d9-4da4-98fd-61ed22c1ffb7" providerId="ADAL" clId="{AC09706F-99AA-4DD8-A9F7-EEE89125A073}" dt="2025-06-25T05:37:28.915" v="852" actId="1076"/>
          <ac:picMkLst>
            <pc:docMk/>
            <pc:sldMk cId="760253617" sldId="361"/>
            <ac:picMk id="5" creationId="{C52AFBAD-2F17-4DE8-388B-127AD6AE5655}"/>
          </ac:picMkLst>
        </pc:picChg>
      </pc:sldChg>
      <pc:sldChg chg="addSp delSp modSp add mod">
        <pc:chgData name="陳淳瑜 (113522058)" userId="690b183a-b7d9-4da4-98fd-61ed22c1ffb7" providerId="ADAL" clId="{AC09706F-99AA-4DD8-A9F7-EEE89125A073}" dt="2025-06-26T04:48:17.089" v="4058" actId="20577"/>
        <pc:sldMkLst>
          <pc:docMk/>
          <pc:sldMk cId="2670970626" sldId="362"/>
        </pc:sldMkLst>
        <pc:spChg chg="mod">
          <ac:chgData name="陳淳瑜 (113522058)" userId="690b183a-b7d9-4da4-98fd-61ed22c1ffb7" providerId="ADAL" clId="{AC09706F-99AA-4DD8-A9F7-EEE89125A073}" dt="2025-06-26T04:48:17.089" v="4058" actId="20577"/>
          <ac:spMkLst>
            <pc:docMk/>
            <pc:sldMk cId="2670970626" sldId="362"/>
            <ac:spMk id="2" creationId="{5A31F9D4-7E6E-7D0F-AC24-7FE7D34BBC28}"/>
          </ac:spMkLst>
        </pc:spChg>
        <pc:spChg chg="mod">
          <ac:chgData name="陳淳瑜 (113522058)" userId="690b183a-b7d9-4da4-98fd-61ed22c1ffb7" providerId="ADAL" clId="{AC09706F-99AA-4DD8-A9F7-EEE89125A073}" dt="2025-06-26T04:38:29.182" v="4052" actId="14100"/>
          <ac:spMkLst>
            <pc:docMk/>
            <pc:sldMk cId="2670970626" sldId="362"/>
            <ac:spMk id="3" creationId="{6097F249-3544-AB72-81EA-AC6E767B62CA}"/>
          </ac:spMkLst>
        </pc:spChg>
        <pc:spChg chg="add del">
          <ac:chgData name="陳淳瑜 (113522058)" userId="690b183a-b7d9-4da4-98fd-61ed22c1ffb7" providerId="ADAL" clId="{AC09706F-99AA-4DD8-A9F7-EEE89125A073}" dt="2025-06-25T06:09:49.458" v="1214" actId="478"/>
          <ac:spMkLst>
            <pc:docMk/>
            <pc:sldMk cId="2670970626" sldId="362"/>
            <ac:spMk id="4" creationId="{473369BF-EB4C-3EE0-F74A-3F95D6903BA6}"/>
          </ac:spMkLst>
        </pc:spChg>
        <pc:picChg chg="add mod">
          <ac:chgData name="陳淳瑜 (113522058)" userId="690b183a-b7d9-4da4-98fd-61ed22c1ffb7" providerId="ADAL" clId="{AC09706F-99AA-4DD8-A9F7-EEE89125A073}" dt="2025-06-26T04:38:33.085" v="4053" actId="1076"/>
          <ac:picMkLst>
            <pc:docMk/>
            <pc:sldMk cId="2670970626" sldId="362"/>
            <ac:picMk id="6" creationId="{41873F25-063C-56A3-FB59-785385868920}"/>
          </ac:picMkLst>
        </pc:picChg>
      </pc:sldChg>
      <pc:sldChg chg="addSp delSp modSp new mod">
        <pc:chgData name="陳淳瑜 (113522058)" userId="690b183a-b7d9-4da4-98fd-61ed22c1ffb7" providerId="ADAL" clId="{AC09706F-99AA-4DD8-A9F7-EEE89125A073}" dt="2025-06-25T05:59:17.974" v="1027" actId="20577"/>
        <pc:sldMkLst>
          <pc:docMk/>
          <pc:sldMk cId="2258341570" sldId="363"/>
        </pc:sldMkLst>
        <pc:spChg chg="del">
          <ac:chgData name="陳淳瑜 (113522058)" userId="690b183a-b7d9-4da4-98fd-61ed22c1ffb7" providerId="ADAL" clId="{AC09706F-99AA-4DD8-A9F7-EEE89125A073}" dt="2025-06-25T05:41:54.522" v="908" actId="478"/>
          <ac:spMkLst>
            <pc:docMk/>
            <pc:sldMk cId="2258341570" sldId="363"/>
            <ac:spMk id="2" creationId="{ACC97EE3-1C0F-D296-15F6-876FF8B0F989}"/>
          </ac:spMkLst>
        </pc:spChg>
        <pc:spChg chg="del">
          <ac:chgData name="陳淳瑜 (113522058)" userId="690b183a-b7d9-4da4-98fd-61ed22c1ffb7" providerId="ADAL" clId="{AC09706F-99AA-4DD8-A9F7-EEE89125A073}" dt="2025-06-25T05:40:59.215" v="891"/>
          <ac:spMkLst>
            <pc:docMk/>
            <pc:sldMk cId="2258341570" sldId="363"/>
            <ac:spMk id="3" creationId="{B01881E5-0354-83D1-8B10-5F2864F6D3F0}"/>
          </ac:spMkLst>
        </pc:spChg>
        <pc:spChg chg="add mod">
          <ac:chgData name="陳淳瑜 (113522058)" userId="690b183a-b7d9-4da4-98fd-61ed22c1ffb7" providerId="ADAL" clId="{AC09706F-99AA-4DD8-A9F7-EEE89125A073}" dt="2025-06-25T05:59:17.974" v="1027" actId="20577"/>
          <ac:spMkLst>
            <pc:docMk/>
            <pc:sldMk cId="2258341570" sldId="363"/>
            <ac:spMk id="8" creationId="{2BA261FE-8F2D-BE60-B9B4-2F14BAAD7174}"/>
          </ac:spMkLst>
        </pc:spChg>
        <pc:picChg chg="add del mod modCrop">
          <ac:chgData name="陳淳瑜 (113522058)" userId="690b183a-b7d9-4da4-98fd-61ed22c1ffb7" providerId="ADAL" clId="{AC09706F-99AA-4DD8-A9F7-EEE89125A073}" dt="2025-06-25T05:41:39.180" v="903" actId="478"/>
          <ac:picMkLst>
            <pc:docMk/>
            <pc:sldMk cId="2258341570" sldId="363"/>
            <ac:picMk id="4" creationId="{AFA2B5CB-DAF5-380D-DDB0-2D92C0F7C492}"/>
          </ac:picMkLst>
        </pc:picChg>
        <pc:picChg chg="add mod">
          <ac:chgData name="陳淳瑜 (113522058)" userId="690b183a-b7d9-4da4-98fd-61ed22c1ffb7" providerId="ADAL" clId="{AC09706F-99AA-4DD8-A9F7-EEE89125A073}" dt="2025-06-25T05:58:42.288" v="988" actId="1076"/>
          <ac:picMkLst>
            <pc:docMk/>
            <pc:sldMk cId="2258341570" sldId="363"/>
            <ac:picMk id="6" creationId="{D7B37EA9-1964-7D58-64A5-5ED1D9E5032C}"/>
          </ac:picMkLst>
        </pc:picChg>
        <pc:picChg chg="add mod">
          <ac:chgData name="陳淳瑜 (113522058)" userId="690b183a-b7d9-4da4-98fd-61ed22c1ffb7" providerId="ADAL" clId="{AC09706F-99AA-4DD8-A9F7-EEE89125A073}" dt="2025-06-25T05:58:10.474" v="969" actId="1076"/>
          <ac:picMkLst>
            <pc:docMk/>
            <pc:sldMk cId="2258341570" sldId="363"/>
            <ac:picMk id="10" creationId="{F40FD655-7DB6-629F-31F3-9C0AF7C1AFD2}"/>
          </ac:picMkLst>
        </pc:picChg>
      </pc:sldChg>
      <pc:sldChg chg="modSp new mod">
        <pc:chgData name="陳淳瑜 (113522058)" userId="690b183a-b7d9-4da4-98fd-61ed22c1ffb7" providerId="ADAL" clId="{AC09706F-99AA-4DD8-A9F7-EEE89125A073}" dt="2025-06-25T07:11:34.986" v="1964" actId="20577"/>
        <pc:sldMkLst>
          <pc:docMk/>
          <pc:sldMk cId="189256109" sldId="364"/>
        </pc:sldMkLst>
        <pc:spChg chg="mod">
          <ac:chgData name="陳淳瑜 (113522058)" userId="690b183a-b7d9-4da4-98fd-61ed22c1ffb7" providerId="ADAL" clId="{AC09706F-99AA-4DD8-A9F7-EEE89125A073}" dt="2025-06-25T06:13:42.319" v="1250" actId="20577"/>
          <ac:spMkLst>
            <pc:docMk/>
            <pc:sldMk cId="189256109" sldId="364"/>
            <ac:spMk id="2" creationId="{84350B76-41DB-A41B-00EF-EE66B80A18C1}"/>
          </ac:spMkLst>
        </pc:spChg>
        <pc:spChg chg="mod">
          <ac:chgData name="陳淳瑜 (113522058)" userId="690b183a-b7d9-4da4-98fd-61ed22c1ffb7" providerId="ADAL" clId="{AC09706F-99AA-4DD8-A9F7-EEE89125A073}" dt="2025-06-25T07:11:34.986" v="1964" actId="20577"/>
          <ac:spMkLst>
            <pc:docMk/>
            <pc:sldMk cId="189256109" sldId="364"/>
            <ac:spMk id="3" creationId="{02A800C6-F452-F7FA-DF20-BAECEB1EF010}"/>
          </ac:spMkLst>
        </pc:spChg>
      </pc:sldChg>
      <pc:sldChg chg="addSp delSp modSp new mod">
        <pc:chgData name="陳淳瑜 (113522058)" userId="690b183a-b7d9-4da4-98fd-61ed22c1ffb7" providerId="ADAL" clId="{AC09706F-99AA-4DD8-A9F7-EEE89125A073}" dt="2025-06-25T06:36:06.015" v="1649" actId="1076"/>
        <pc:sldMkLst>
          <pc:docMk/>
          <pc:sldMk cId="1478689430" sldId="365"/>
        </pc:sldMkLst>
        <pc:spChg chg="mod">
          <ac:chgData name="陳淳瑜 (113522058)" userId="690b183a-b7d9-4da4-98fd-61ed22c1ffb7" providerId="ADAL" clId="{AC09706F-99AA-4DD8-A9F7-EEE89125A073}" dt="2025-06-25T06:36:06.015" v="1649" actId="1076"/>
          <ac:spMkLst>
            <pc:docMk/>
            <pc:sldMk cId="1478689430" sldId="365"/>
            <ac:spMk id="2" creationId="{FC85025D-3477-E967-DE71-3462A0A77379}"/>
          </ac:spMkLst>
        </pc:spChg>
        <pc:spChg chg="del">
          <ac:chgData name="陳淳瑜 (113522058)" userId="690b183a-b7d9-4da4-98fd-61ed22c1ffb7" providerId="ADAL" clId="{AC09706F-99AA-4DD8-A9F7-EEE89125A073}" dt="2025-06-25T06:26:06.278" v="1616"/>
          <ac:spMkLst>
            <pc:docMk/>
            <pc:sldMk cId="1478689430" sldId="365"/>
            <ac:spMk id="3" creationId="{CCEBE495-C735-8E68-BAF8-4160E70B6993}"/>
          </ac:spMkLst>
        </pc:spChg>
        <pc:spChg chg="add del mod">
          <ac:chgData name="陳淳瑜 (113522058)" userId="690b183a-b7d9-4da4-98fd-61ed22c1ffb7" providerId="ADAL" clId="{AC09706F-99AA-4DD8-A9F7-EEE89125A073}" dt="2025-06-25T06:34:36.629" v="1628" actId="478"/>
          <ac:spMkLst>
            <pc:docMk/>
            <pc:sldMk cId="1478689430" sldId="365"/>
            <ac:spMk id="4" creationId="{61ECCE4D-A022-5A64-CBD2-E8F073EE6E0A}"/>
          </ac:spMkLst>
        </pc:spChg>
        <pc:picChg chg="add del mod">
          <ac:chgData name="陳淳瑜 (113522058)" userId="690b183a-b7d9-4da4-98fd-61ed22c1ffb7" providerId="ADAL" clId="{AC09706F-99AA-4DD8-A9F7-EEE89125A073}" dt="2025-06-25T06:34:15.194" v="1622" actId="478"/>
          <ac:picMkLst>
            <pc:docMk/>
            <pc:sldMk cId="1478689430" sldId="365"/>
            <ac:picMk id="13314" creationId="{839EF849-0028-B01E-242A-3FF50D07D182}"/>
          </ac:picMkLst>
        </pc:picChg>
        <pc:picChg chg="add del">
          <ac:chgData name="陳淳瑜 (113522058)" userId="690b183a-b7d9-4da4-98fd-61ed22c1ffb7" providerId="ADAL" clId="{AC09706F-99AA-4DD8-A9F7-EEE89125A073}" dt="2025-06-25T06:34:19.695" v="1624" actId="478"/>
          <ac:picMkLst>
            <pc:docMk/>
            <pc:sldMk cId="1478689430" sldId="365"/>
            <ac:picMk id="13316" creationId="{BEFB5515-4260-AFC5-5EDA-6CE4F8357A0D}"/>
          </ac:picMkLst>
        </pc:picChg>
        <pc:picChg chg="add del mod">
          <ac:chgData name="陳淳瑜 (113522058)" userId="690b183a-b7d9-4da4-98fd-61ed22c1ffb7" providerId="ADAL" clId="{AC09706F-99AA-4DD8-A9F7-EEE89125A073}" dt="2025-06-25T06:35:11.409" v="1634" actId="478"/>
          <ac:picMkLst>
            <pc:docMk/>
            <pc:sldMk cId="1478689430" sldId="365"/>
            <ac:picMk id="13318" creationId="{C812E6C3-AB97-0C2E-C539-33101F952396}"/>
          </ac:picMkLst>
        </pc:picChg>
        <pc:picChg chg="add del">
          <ac:chgData name="陳淳瑜 (113522058)" userId="690b183a-b7d9-4da4-98fd-61ed22c1ffb7" providerId="ADAL" clId="{AC09706F-99AA-4DD8-A9F7-EEE89125A073}" dt="2025-06-25T06:35:11.409" v="1634" actId="478"/>
          <ac:picMkLst>
            <pc:docMk/>
            <pc:sldMk cId="1478689430" sldId="365"/>
            <ac:picMk id="13320" creationId="{51DFE4C7-501F-7673-77D7-74F03E18C0A8}"/>
          </ac:picMkLst>
        </pc:picChg>
        <pc:picChg chg="add mod">
          <ac:chgData name="陳淳瑜 (113522058)" userId="690b183a-b7d9-4da4-98fd-61ed22c1ffb7" providerId="ADAL" clId="{AC09706F-99AA-4DD8-A9F7-EEE89125A073}" dt="2025-06-25T06:35:58.410" v="1646" actId="167"/>
          <ac:picMkLst>
            <pc:docMk/>
            <pc:sldMk cId="1478689430" sldId="365"/>
            <ac:picMk id="13322" creationId="{291FF687-7907-8BF5-64FA-BA84C7E0D69D}"/>
          </ac:picMkLst>
        </pc:picChg>
      </pc:sldChg>
      <pc:sldChg chg="modSp new del mod">
        <pc:chgData name="陳淳瑜 (113522058)" userId="690b183a-b7d9-4da4-98fd-61ed22c1ffb7" providerId="ADAL" clId="{AC09706F-99AA-4DD8-A9F7-EEE89125A073}" dt="2025-06-25T06:37:39.381" v="1682" actId="47"/>
        <pc:sldMkLst>
          <pc:docMk/>
          <pc:sldMk cId="428805383" sldId="366"/>
        </pc:sldMkLst>
        <pc:spChg chg="mod">
          <ac:chgData name="陳淳瑜 (113522058)" userId="690b183a-b7d9-4da4-98fd-61ed22c1ffb7" providerId="ADAL" clId="{AC09706F-99AA-4DD8-A9F7-EEE89125A073}" dt="2025-06-25T06:36:43.766" v="1675" actId="20577"/>
          <ac:spMkLst>
            <pc:docMk/>
            <pc:sldMk cId="428805383" sldId="366"/>
            <ac:spMk id="2" creationId="{7E4B76B9-E273-1113-C81A-3F83165DE560}"/>
          </ac:spMkLst>
        </pc:spChg>
        <pc:spChg chg="mod">
          <ac:chgData name="陳淳瑜 (113522058)" userId="690b183a-b7d9-4da4-98fd-61ed22c1ffb7" providerId="ADAL" clId="{AC09706F-99AA-4DD8-A9F7-EEE89125A073}" dt="2025-06-25T06:37:01.137" v="1681" actId="20577"/>
          <ac:spMkLst>
            <pc:docMk/>
            <pc:sldMk cId="428805383" sldId="366"/>
            <ac:spMk id="3" creationId="{2C188655-DB86-967E-E531-2A70D4410A7E}"/>
          </ac:spMkLst>
        </pc:spChg>
      </pc:sldChg>
      <pc:sldChg chg="addSp delSp modSp new mod">
        <pc:chgData name="陳淳瑜 (113522058)" userId="690b183a-b7d9-4da4-98fd-61ed22c1ffb7" providerId="ADAL" clId="{AC09706F-99AA-4DD8-A9F7-EEE89125A073}" dt="2025-06-25T08:01:20.573" v="2580" actId="20577"/>
        <pc:sldMkLst>
          <pc:docMk/>
          <pc:sldMk cId="651411072" sldId="366"/>
        </pc:sldMkLst>
        <pc:spChg chg="mod">
          <ac:chgData name="陳淳瑜 (113522058)" userId="690b183a-b7d9-4da4-98fd-61ed22c1ffb7" providerId="ADAL" clId="{AC09706F-99AA-4DD8-A9F7-EEE89125A073}" dt="2025-06-25T07:04:27.465" v="1898" actId="1076"/>
          <ac:spMkLst>
            <pc:docMk/>
            <pc:sldMk cId="651411072" sldId="366"/>
            <ac:spMk id="2" creationId="{77D4FDB4-FC3B-81AA-96B2-4EB8F67020DF}"/>
          </ac:spMkLst>
        </pc:spChg>
        <pc:spChg chg="add mod">
          <ac:chgData name="陳淳瑜 (113522058)" userId="690b183a-b7d9-4da4-98fd-61ed22c1ffb7" providerId="ADAL" clId="{AC09706F-99AA-4DD8-A9F7-EEE89125A073}" dt="2025-06-25T08:01:12.598" v="2577" actId="1076"/>
          <ac:spMkLst>
            <pc:docMk/>
            <pc:sldMk cId="651411072" sldId="366"/>
            <ac:spMk id="3" creationId="{CC3DE118-72E8-AD84-1E8D-87C116C2F4AB}"/>
          </ac:spMkLst>
        </pc:spChg>
        <pc:spChg chg="add">
          <ac:chgData name="陳淳瑜 (113522058)" userId="690b183a-b7d9-4da4-98fd-61ed22c1ffb7" providerId="ADAL" clId="{AC09706F-99AA-4DD8-A9F7-EEE89125A073}" dt="2025-06-25T07:03:57.050" v="1886"/>
          <ac:spMkLst>
            <pc:docMk/>
            <pc:sldMk cId="651411072" sldId="366"/>
            <ac:spMk id="4" creationId="{78BCAE2E-360E-92AB-1B07-5F63DCB7D9D9}"/>
          </ac:spMkLst>
        </pc:spChg>
        <pc:spChg chg="add mod">
          <ac:chgData name="陳淳瑜 (113522058)" userId="690b183a-b7d9-4da4-98fd-61ed22c1ffb7" providerId="ADAL" clId="{AC09706F-99AA-4DD8-A9F7-EEE89125A073}" dt="2025-06-25T08:01:20.573" v="2580" actId="20577"/>
          <ac:spMkLst>
            <pc:docMk/>
            <pc:sldMk cId="651411072" sldId="366"/>
            <ac:spMk id="5" creationId="{3F917AB0-165C-223C-4DA9-6D93E74A3467}"/>
          </ac:spMkLst>
        </pc:spChg>
        <pc:spChg chg="add">
          <ac:chgData name="陳淳瑜 (113522058)" userId="690b183a-b7d9-4da4-98fd-61ed22c1ffb7" providerId="ADAL" clId="{AC09706F-99AA-4DD8-A9F7-EEE89125A073}" dt="2025-06-25T07:05:14.750" v="1905"/>
          <ac:spMkLst>
            <pc:docMk/>
            <pc:sldMk cId="651411072" sldId="366"/>
            <ac:spMk id="6" creationId="{198B39F3-D2E7-137F-7872-05B8C21D1089}"/>
          </ac:spMkLst>
        </pc:spChg>
        <pc:spChg chg="add del mod">
          <ac:chgData name="陳淳瑜 (113522058)" userId="690b183a-b7d9-4da4-98fd-61ed22c1ffb7" providerId="ADAL" clId="{AC09706F-99AA-4DD8-A9F7-EEE89125A073}" dt="2025-06-25T08:00:55.584" v="2572" actId="478"/>
          <ac:spMkLst>
            <pc:docMk/>
            <pc:sldMk cId="651411072" sldId="366"/>
            <ac:spMk id="7" creationId="{3D2FC8CD-64B6-EC79-BCFF-E435133DF438}"/>
          </ac:spMkLst>
        </pc:spChg>
        <pc:picChg chg="add del mod">
          <ac:chgData name="陳淳瑜 (113522058)" userId="690b183a-b7d9-4da4-98fd-61ed22c1ffb7" providerId="ADAL" clId="{AC09706F-99AA-4DD8-A9F7-EEE89125A073}" dt="2025-06-25T08:00:47.241" v="2569" actId="478"/>
          <ac:picMkLst>
            <pc:docMk/>
            <pc:sldMk cId="651411072" sldId="366"/>
            <ac:picMk id="15362" creationId="{E6B0E7FA-4594-94F9-6F4D-2B920FD69DBD}"/>
          </ac:picMkLst>
        </pc:picChg>
        <pc:picChg chg="add mod">
          <ac:chgData name="陳淳瑜 (113522058)" userId="690b183a-b7d9-4da4-98fd-61ed22c1ffb7" providerId="ADAL" clId="{AC09706F-99AA-4DD8-A9F7-EEE89125A073}" dt="2025-06-25T08:01:03.995" v="2574" actId="1076"/>
          <ac:picMkLst>
            <pc:docMk/>
            <pc:sldMk cId="651411072" sldId="366"/>
            <ac:picMk id="15366" creationId="{BCA98A96-0B24-AC49-6872-8243A4C56FE4}"/>
          </ac:picMkLst>
        </pc:picChg>
      </pc:sldChg>
      <pc:sldChg chg="addSp delSp modSp new mod">
        <pc:chgData name="陳淳瑜 (113522058)" userId="690b183a-b7d9-4da4-98fd-61ed22c1ffb7" providerId="ADAL" clId="{AC09706F-99AA-4DD8-A9F7-EEE89125A073}" dt="2025-06-25T07:01:46.732" v="1877" actId="1076"/>
        <pc:sldMkLst>
          <pc:docMk/>
          <pc:sldMk cId="283647763" sldId="367"/>
        </pc:sldMkLst>
        <pc:spChg chg="mod">
          <ac:chgData name="陳淳瑜 (113522058)" userId="690b183a-b7d9-4da4-98fd-61ed22c1ffb7" providerId="ADAL" clId="{AC09706F-99AA-4DD8-A9F7-EEE89125A073}" dt="2025-06-25T06:58:34.107" v="1830" actId="1076"/>
          <ac:spMkLst>
            <pc:docMk/>
            <pc:sldMk cId="283647763" sldId="367"/>
            <ac:spMk id="2" creationId="{03342F95-3B88-8213-C157-3FAF12B27A49}"/>
          </ac:spMkLst>
        </pc:spChg>
        <pc:spChg chg="del">
          <ac:chgData name="陳淳瑜 (113522058)" userId="690b183a-b7d9-4da4-98fd-61ed22c1ffb7" providerId="ADAL" clId="{AC09706F-99AA-4DD8-A9F7-EEE89125A073}" dt="2025-06-25T06:57:49.491" v="1813" actId="478"/>
          <ac:spMkLst>
            <pc:docMk/>
            <pc:sldMk cId="283647763" sldId="367"/>
            <ac:spMk id="3" creationId="{6455A71F-1903-8615-26A0-F75B73349FC6}"/>
          </ac:spMkLst>
        </pc:spChg>
        <pc:spChg chg="add mod">
          <ac:chgData name="陳淳瑜 (113522058)" userId="690b183a-b7d9-4da4-98fd-61ed22c1ffb7" providerId="ADAL" clId="{AC09706F-99AA-4DD8-A9F7-EEE89125A073}" dt="2025-06-25T06:59:38.561" v="1841" actId="1076"/>
          <ac:spMkLst>
            <pc:docMk/>
            <pc:sldMk cId="283647763" sldId="367"/>
            <ac:spMk id="4" creationId="{CC90932F-9C50-32C5-6D98-457B76AB84F0}"/>
          </ac:spMkLst>
        </pc:spChg>
        <pc:spChg chg="add mod">
          <ac:chgData name="陳淳瑜 (113522058)" userId="690b183a-b7d9-4da4-98fd-61ed22c1ffb7" providerId="ADAL" clId="{AC09706F-99AA-4DD8-A9F7-EEE89125A073}" dt="2025-06-25T06:59:52.593" v="1846"/>
          <ac:spMkLst>
            <pc:docMk/>
            <pc:sldMk cId="283647763" sldId="367"/>
            <ac:spMk id="5" creationId="{47D05911-4270-8E71-FA5B-82F2A0CA8660}"/>
          </ac:spMkLst>
        </pc:spChg>
        <pc:spChg chg="add mod">
          <ac:chgData name="陳淳瑜 (113522058)" userId="690b183a-b7d9-4da4-98fd-61ed22c1ffb7" providerId="ADAL" clId="{AC09706F-99AA-4DD8-A9F7-EEE89125A073}" dt="2025-06-25T07:01:46.732" v="1877" actId="1076"/>
          <ac:spMkLst>
            <pc:docMk/>
            <pc:sldMk cId="283647763" sldId="367"/>
            <ac:spMk id="6" creationId="{C0D3E649-D64E-69AA-7B15-9CB4F626B37D}"/>
          </ac:spMkLst>
        </pc:spChg>
        <pc:spChg chg="add mod">
          <ac:chgData name="陳淳瑜 (113522058)" userId="690b183a-b7d9-4da4-98fd-61ed22c1ffb7" providerId="ADAL" clId="{AC09706F-99AA-4DD8-A9F7-EEE89125A073}" dt="2025-06-25T07:00:58.318" v="1864" actId="20577"/>
          <ac:spMkLst>
            <pc:docMk/>
            <pc:sldMk cId="283647763" sldId="367"/>
            <ac:spMk id="7" creationId="{69530BE7-C1F3-1FB5-56F6-4D34BE0A843C}"/>
          </ac:spMkLst>
        </pc:spChg>
        <pc:spChg chg="add mod">
          <ac:chgData name="陳淳瑜 (113522058)" userId="690b183a-b7d9-4da4-98fd-61ed22c1ffb7" providerId="ADAL" clId="{AC09706F-99AA-4DD8-A9F7-EEE89125A073}" dt="2025-06-25T07:01:40.501" v="1875" actId="1076"/>
          <ac:spMkLst>
            <pc:docMk/>
            <pc:sldMk cId="283647763" sldId="367"/>
            <ac:spMk id="8" creationId="{A0C549E6-35C2-B724-9D25-BDF31A7638AF}"/>
          </ac:spMkLst>
        </pc:spChg>
        <pc:spChg chg="add mod">
          <ac:chgData name="陳淳瑜 (113522058)" userId="690b183a-b7d9-4da4-98fd-61ed22c1ffb7" providerId="ADAL" clId="{AC09706F-99AA-4DD8-A9F7-EEE89125A073}" dt="2025-06-25T07:01:34.472" v="1873" actId="1076"/>
          <ac:spMkLst>
            <pc:docMk/>
            <pc:sldMk cId="283647763" sldId="367"/>
            <ac:spMk id="9" creationId="{EC00D92E-EAE7-F0B7-50ED-12E14324C16B}"/>
          </ac:spMkLst>
        </pc:spChg>
        <pc:spChg chg="add mod">
          <ac:chgData name="陳淳瑜 (113522058)" userId="690b183a-b7d9-4da4-98fd-61ed22c1ffb7" providerId="ADAL" clId="{AC09706F-99AA-4DD8-A9F7-EEE89125A073}" dt="2025-06-25T07:00:32.137" v="1859"/>
          <ac:spMkLst>
            <pc:docMk/>
            <pc:sldMk cId="283647763" sldId="367"/>
            <ac:spMk id="10" creationId="{528EEF6C-5A76-2129-6B3A-128694EAFA98}"/>
          </ac:spMkLst>
        </pc:spChg>
        <pc:picChg chg="add del mod">
          <ac:chgData name="陳淳瑜 (113522058)" userId="690b183a-b7d9-4da4-98fd-61ed22c1ffb7" providerId="ADAL" clId="{AC09706F-99AA-4DD8-A9F7-EEE89125A073}" dt="2025-06-25T07:01:31.860" v="1872" actId="1076"/>
          <ac:picMkLst>
            <pc:docMk/>
            <pc:sldMk cId="283647763" sldId="367"/>
            <ac:picMk id="14338" creationId="{3D579140-6D14-9F29-7548-9228AD814AC6}"/>
          </ac:picMkLst>
        </pc:picChg>
      </pc:sldChg>
      <pc:sldChg chg="modSp new del mod">
        <pc:chgData name="陳淳瑜 (113522058)" userId="690b183a-b7d9-4da4-98fd-61ed22c1ffb7" providerId="ADAL" clId="{AC09706F-99AA-4DD8-A9F7-EEE89125A073}" dt="2025-06-25T09:28:28.426" v="3824" actId="47"/>
        <pc:sldMkLst>
          <pc:docMk/>
          <pc:sldMk cId="3459739126" sldId="368"/>
        </pc:sldMkLst>
        <pc:spChg chg="mod">
          <ac:chgData name="陳淳瑜 (113522058)" userId="690b183a-b7d9-4da4-98fd-61ed22c1ffb7" providerId="ADAL" clId="{AC09706F-99AA-4DD8-A9F7-EEE89125A073}" dt="2025-06-25T07:15:40.896" v="2094" actId="1076"/>
          <ac:spMkLst>
            <pc:docMk/>
            <pc:sldMk cId="3459739126" sldId="368"/>
            <ac:spMk id="2" creationId="{07DEDB3B-D435-D421-F392-0FDDBC34B04F}"/>
          </ac:spMkLst>
        </pc:spChg>
        <pc:spChg chg="mod">
          <ac:chgData name="陳淳瑜 (113522058)" userId="690b183a-b7d9-4da4-98fd-61ed22c1ffb7" providerId="ADAL" clId="{AC09706F-99AA-4DD8-A9F7-EEE89125A073}" dt="2025-06-25T09:28:13.525" v="3814" actId="21"/>
          <ac:spMkLst>
            <pc:docMk/>
            <pc:sldMk cId="3459739126" sldId="368"/>
            <ac:spMk id="3" creationId="{D55852D0-6211-65E8-951F-9B11E04BF00A}"/>
          </ac:spMkLst>
        </pc:spChg>
      </pc:sldChg>
      <pc:sldChg chg="addSp modSp new mod">
        <pc:chgData name="陳淳瑜 (113522058)" userId="690b183a-b7d9-4da4-98fd-61ed22c1ffb7" providerId="ADAL" clId="{AC09706F-99AA-4DD8-A9F7-EEE89125A073}" dt="2025-06-26T06:14:12.872" v="4066" actId="20577"/>
        <pc:sldMkLst>
          <pc:docMk/>
          <pc:sldMk cId="3994669274" sldId="369"/>
        </pc:sldMkLst>
        <pc:spChg chg="mod">
          <ac:chgData name="陳淳瑜 (113522058)" userId="690b183a-b7d9-4da4-98fd-61ed22c1ffb7" providerId="ADAL" clId="{AC09706F-99AA-4DD8-A9F7-EEE89125A073}" dt="2025-06-26T06:14:12.872" v="4066" actId="20577"/>
          <ac:spMkLst>
            <pc:docMk/>
            <pc:sldMk cId="3994669274" sldId="369"/>
            <ac:spMk id="2" creationId="{AAEE83C0-9F04-1566-EC70-4B46D87B1FB7}"/>
          </ac:spMkLst>
        </pc:spChg>
        <pc:spChg chg="add mod">
          <ac:chgData name="陳淳瑜 (113522058)" userId="690b183a-b7d9-4da4-98fd-61ed22c1ffb7" providerId="ADAL" clId="{AC09706F-99AA-4DD8-A9F7-EEE89125A073}" dt="2025-06-25T07:44:13.718" v="2551" actId="207"/>
          <ac:spMkLst>
            <pc:docMk/>
            <pc:sldMk cId="3994669274" sldId="369"/>
            <ac:spMk id="5" creationId="{A02A9A98-AF52-C154-F99C-5B7CBBABA802}"/>
          </ac:spMkLst>
        </pc:spChg>
        <pc:spChg chg="add mod">
          <ac:chgData name="陳淳瑜 (113522058)" userId="690b183a-b7d9-4da4-98fd-61ed22c1ffb7" providerId="ADAL" clId="{AC09706F-99AA-4DD8-A9F7-EEE89125A073}" dt="2025-06-25T07:42:33.599" v="2383" actId="1076"/>
          <ac:spMkLst>
            <pc:docMk/>
            <pc:sldMk cId="3994669274" sldId="369"/>
            <ac:spMk id="7" creationId="{AF19BC3C-F68F-05F2-968E-8D33B958A649}"/>
          </ac:spMkLst>
        </pc:spChg>
        <pc:spChg chg="add mod">
          <ac:chgData name="陳淳瑜 (113522058)" userId="690b183a-b7d9-4da4-98fd-61ed22c1ffb7" providerId="ADAL" clId="{AC09706F-99AA-4DD8-A9F7-EEE89125A073}" dt="2025-06-25T07:44:25.116" v="2555" actId="1076"/>
          <ac:spMkLst>
            <pc:docMk/>
            <pc:sldMk cId="3994669274" sldId="369"/>
            <ac:spMk id="11" creationId="{AB231373-6F7D-5B7F-7774-3EA49C9CFF01}"/>
          </ac:spMkLst>
        </pc:spChg>
        <pc:spChg chg="add mod">
          <ac:chgData name="陳淳瑜 (113522058)" userId="690b183a-b7d9-4da4-98fd-61ed22c1ffb7" providerId="ADAL" clId="{AC09706F-99AA-4DD8-A9F7-EEE89125A073}" dt="2025-06-25T07:44:20.487" v="2554" actId="208"/>
          <ac:spMkLst>
            <pc:docMk/>
            <pc:sldMk cId="3994669274" sldId="369"/>
            <ac:spMk id="12" creationId="{FE0CA46F-BDD6-E40D-4B32-3065A4E4322E}"/>
          </ac:spMkLst>
        </pc:spChg>
        <pc:spChg chg="add mod">
          <ac:chgData name="陳淳瑜 (113522058)" userId="690b183a-b7d9-4da4-98fd-61ed22c1ffb7" providerId="ADAL" clId="{AC09706F-99AA-4DD8-A9F7-EEE89125A073}" dt="2025-06-25T07:44:56.229" v="2567" actId="1076"/>
          <ac:spMkLst>
            <pc:docMk/>
            <pc:sldMk cId="3994669274" sldId="369"/>
            <ac:spMk id="16" creationId="{448A1369-90BD-8387-8161-F0CEE07D2B4F}"/>
          </ac:spMkLst>
        </pc:spChg>
        <pc:picChg chg="add mod modCrop">
          <ac:chgData name="陳淳瑜 (113522058)" userId="690b183a-b7d9-4da4-98fd-61ed22c1ffb7" providerId="ADAL" clId="{AC09706F-99AA-4DD8-A9F7-EEE89125A073}" dt="2025-06-25T07:42:29.167" v="2382" actId="1076"/>
          <ac:picMkLst>
            <pc:docMk/>
            <pc:sldMk cId="3994669274" sldId="369"/>
            <ac:picMk id="4" creationId="{89B3DFAE-46FA-E52A-3E7E-E18C3E049BFD}"/>
          </ac:picMkLst>
        </pc:picChg>
        <pc:cxnChg chg="add">
          <ac:chgData name="陳淳瑜 (113522058)" userId="690b183a-b7d9-4da4-98fd-61ed22c1ffb7" providerId="ADAL" clId="{AC09706F-99AA-4DD8-A9F7-EEE89125A073}" dt="2025-06-25T07:42:36.440" v="2384" actId="11529"/>
          <ac:cxnSpMkLst>
            <pc:docMk/>
            <pc:sldMk cId="3994669274" sldId="369"/>
            <ac:cxnSpMk id="9" creationId="{E43EAD84-7513-C614-D532-205E9FDFC790}"/>
          </ac:cxnSpMkLst>
        </pc:cxnChg>
        <pc:cxnChg chg="add mod">
          <ac:chgData name="陳淳瑜 (113522058)" userId="690b183a-b7d9-4da4-98fd-61ed22c1ffb7" providerId="ADAL" clId="{AC09706F-99AA-4DD8-A9F7-EEE89125A073}" dt="2025-06-25T07:44:31.378" v="2558" actId="1076"/>
          <ac:cxnSpMkLst>
            <pc:docMk/>
            <pc:sldMk cId="3994669274" sldId="369"/>
            <ac:cxnSpMk id="13" creationId="{E34398D9-41CA-CE21-1999-C9F6846625C9}"/>
          </ac:cxnSpMkLst>
        </pc:cxnChg>
        <pc:cxnChg chg="add mod">
          <ac:chgData name="陳淳瑜 (113522058)" userId="690b183a-b7d9-4da4-98fd-61ed22c1ffb7" providerId="ADAL" clId="{AC09706F-99AA-4DD8-A9F7-EEE89125A073}" dt="2025-06-25T07:44:58.287" v="2568" actId="14100"/>
          <ac:cxnSpMkLst>
            <pc:docMk/>
            <pc:sldMk cId="3994669274" sldId="369"/>
            <ac:cxnSpMk id="14" creationId="{A3D24D72-C9F1-24E8-3BF2-864C102CB567}"/>
          </ac:cxnSpMkLst>
        </pc:cxnChg>
      </pc:sldChg>
      <pc:sldChg chg="addSp delSp modSp new mod">
        <pc:chgData name="陳淳瑜 (113522058)" userId="690b183a-b7d9-4da4-98fd-61ed22c1ffb7" providerId="ADAL" clId="{AC09706F-99AA-4DD8-A9F7-EEE89125A073}" dt="2025-06-25T08:53:09.391" v="3473" actId="1076"/>
        <pc:sldMkLst>
          <pc:docMk/>
          <pc:sldMk cId="4211925849" sldId="370"/>
        </pc:sldMkLst>
        <pc:spChg chg="mod">
          <ac:chgData name="陳淳瑜 (113522058)" userId="690b183a-b7d9-4da4-98fd-61ed22c1ffb7" providerId="ADAL" clId="{AC09706F-99AA-4DD8-A9F7-EEE89125A073}" dt="2025-06-25T08:53:09.391" v="3473" actId="1076"/>
          <ac:spMkLst>
            <pc:docMk/>
            <pc:sldMk cId="4211925849" sldId="370"/>
            <ac:spMk id="2" creationId="{EC5810DA-ACF0-2846-06B7-40731329660C}"/>
          </ac:spMkLst>
        </pc:spChg>
        <pc:spChg chg="mod">
          <ac:chgData name="陳淳瑜 (113522058)" userId="690b183a-b7d9-4da4-98fd-61ed22c1ffb7" providerId="ADAL" clId="{AC09706F-99AA-4DD8-A9F7-EEE89125A073}" dt="2025-06-25T08:53:09.391" v="3473" actId="1076"/>
          <ac:spMkLst>
            <pc:docMk/>
            <pc:sldMk cId="4211925849" sldId="370"/>
            <ac:spMk id="3" creationId="{E75DD200-95EC-AB94-B63F-EF1109B60101}"/>
          </ac:spMkLst>
        </pc:spChg>
        <pc:spChg chg="add mod">
          <ac:chgData name="陳淳瑜 (113522058)" userId="690b183a-b7d9-4da4-98fd-61ed22c1ffb7" providerId="ADAL" clId="{AC09706F-99AA-4DD8-A9F7-EEE89125A073}" dt="2025-06-25T08:53:09.391" v="3473" actId="1076"/>
          <ac:spMkLst>
            <pc:docMk/>
            <pc:sldMk cId="4211925849" sldId="370"/>
            <ac:spMk id="8" creationId="{59097C9C-13A7-32F9-91A9-BCFFC6E5D209}"/>
          </ac:spMkLst>
        </pc:spChg>
        <pc:picChg chg="add mod modCrop">
          <ac:chgData name="陳淳瑜 (113522058)" userId="690b183a-b7d9-4da4-98fd-61ed22c1ffb7" providerId="ADAL" clId="{AC09706F-99AA-4DD8-A9F7-EEE89125A073}" dt="2025-06-25T08:53:09.391" v="3473" actId="1076"/>
          <ac:picMkLst>
            <pc:docMk/>
            <pc:sldMk cId="4211925849" sldId="370"/>
            <ac:picMk id="5" creationId="{130665C5-B43E-C3B3-E64E-8D5C986441DC}"/>
          </ac:picMkLst>
        </pc:picChg>
        <pc:picChg chg="add del mod">
          <ac:chgData name="陳淳瑜 (113522058)" userId="690b183a-b7d9-4da4-98fd-61ed22c1ffb7" providerId="ADAL" clId="{AC09706F-99AA-4DD8-A9F7-EEE89125A073}" dt="2025-06-25T08:50:48.343" v="3462" actId="478"/>
          <ac:picMkLst>
            <pc:docMk/>
            <pc:sldMk cId="4211925849" sldId="370"/>
            <ac:picMk id="7" creationId="{D527664C-DE92-7029-67AC-140AC527A574}"/>
          </ac:picMkLst>
        </pc:picChg>
        <pc:picChg chg="add mod ord">
          <ac:chgData name="陳淳瑜 (113522058)" userId="690b183a-b7d9-4da4-98fd-61ed22c1ffb7" providerId="ADAL" clId="{AC09706F-99AA-4DD8-A9F7-EEE89125A073}" dt="2025-06-25T08:53:09.391" v="3473" actId="1076"/>
          <ac:picMkLst>
            <pc:docMk/>
            <pc:sldMk cId="4211925849" sldId="370"/>
            <ac:picMk id="10" creationId="{7749BB04-FAD4-B857-BEF9-57C89ACFFCF4}"/>
          </ac:picMkLst>
        </pc:picChg>
      </pc:sldChg>
      <pc:sldChg chg="addSp delSp modSp new mod">
        <pc:chgData name="陳淳瑜 (113522058)" userId="690b183a-b7d9-4da4-98fd-61ed22c1ffb7" providerId="ADAL" clId="{AC09706F-99AA-4DD8-A9F7-EEE89125A073}" dt="2025-06-25T08:58:24.542" v="3728" actId="20577"/>
        <pc:sldMkLst>
          <pc:docMk/>
          <pc:sldMk cId="1275532711" sldId="371"/>
        </pc:sldMkLst>
        <pc:spChg chg="mod">
          <ac:chgData name="陳淳瑜 (113522058)" userId="690b183a-b7d9-4da4-98fd-61ed22c1ffb7" providerId="ADAL" clId="{AC09706F-99AA-4DD8-A9F7-EEE89125A073}" dt="2025-06-25T08:56:40.228" v="3602" actId="1076"/>
          <ac:spMkLst>
            <pc:docMk/>
            <pc:sldMk cId="1275532711" sldId="371"/>
            <ac:spMk id="2" creationId="{4DAF5B03-852A-1A52-AD0E-9786F562DEBD}"/>
          </ac:spMkLst>
        </pc:spChg>
        <pc:spChg chg="add del mod">
          <ac:chgData name="陳淳瑜 (113522058)" userId="690b183a-b7d9-4da4-98fd-61ed22c1ffb7" providerId="ADAL" clId="{AC09706F-99AA-4DD8-A9F7-EEE89125A073}" dt="2025-06-25T08:58:24.542" v="3728" actId="20577"/>
          <ac:spMkLst>
            <pc:docMk/>
            <pc:sldMk cId="1275532711" sldId="371"/>
            <ac:spMk id="3" creationId="{8EFECB86-0F80-859D-2BEA-DFCD70CA30BD}"/>
          </ac:spMkLst>
        </pc:spChg>
        <pc:spChg chg="add mod">
          <ac:chgData name="陳淳瑜 (113522058)" userId="690b183a-b7d9-4da4-98fd-61ed22c1ffb7" providerId="ADAL" clId="{AC09706F-99AA-4DD8-A9F7-EEE89125A073}" dt="2025-06-25T08:55:36.026" v="3514"/>
          <ac:spMkLst>
            <pc:docMk/>
            <pc:sldMk cId="1275532711" sldId="371"/>
            <ac:spMk id="8" creationId="{6BE7BA3A-2FB9-6902-19D3-80173A4637F8}"/>
          </ac:spMkLst>
        </pc:spChg>
        <pc:picChg chg="add mod">
          <ac:chgData name="陳淳瑜 (113522058)" userId="690b183a-b7d9-4da4-98fd-61ed22c1ffb7" providerId="ADAL" clId="{AC09706F-99AA-4DD8-A9F7-EEE89125A073}" dt="2025-06-25T08:57:22.415" v="3643" actId="1076"/>
          <ac:picMkLst>
            <pc:docMk/>
            <pc:sldMk cId="1275532711" sldId="371"/>
            <ac:picMk id="5" creationId="{0F5D7A5D-2C46-B639-7189-835F95A183E3}"/>
          </ac:picMkLst>
        </pc:picChg>
        <pc:picChg chg="add mod">
          <ac:chgData name="陳淳瑜 (113522058)" userId="690b183a-b7d9-4da4-98fd-61ed22c1ffb7" providerId="ADAL" clId="{AC09706F-99AA-4DD8-A9F7-EEE89125A073}" dt="2025-06-25T08:57:22.415" v="3643" actId="1076"/>
          <ac:picMkLst>
            <pc:docMk/>
            <pc:sldMk cId="1275532711" sldId="371"/>
            <ac:picMk id="7" creationId="{7340D452-9B68-EB8D-B908-043F31BF181E}"/>
          </ac:picMkLst>
        </pc:picChg>
      </pc:sldChg>
      <pc:sldChg chg="add del">
        <pc:chgData name="陳淳瑜 (113522058)" userId="690b183a-b7d9-4da4-98fd-61ed22c1ffb7" providerId="ADAL" clId="{AC09706F-99AA-4DD8-A9F7-EEE89125A073}" dt="2025-06-25T08:10:47.874" v="2928"/>
        <pc:sldMkLst>
          <pc:docMk/>
          <pc:sldMk cId="1480156136" sldId="371"/>
        </pc:sldMkLst>
      </pc:sldChg>
      <pc:sldChg chg="addSp delSp modSp new mod">
        <pc:chgData name="陳淳瑜 (113522058)" userId="690b183a-b7d9-4da4-98fd-61ed22c1ffb7" providerId="ADAL" clId="{AC09706F-99AA-4DD8-A9F7-EEE89125A073}" dt="2025-06-25T08:50:00.230" v="3457" actId="1076"/>
        <pc:sldMkLst>
          <pc:docMk/>
          <pc:sldMk cId="3898108813" sldId="372"/>
        </pc:sldMkLst>
        <pc:spChg chg="mod">
          <ac:chgData name="陳淳瑜 (113522058)" userId="690b183a-b7d9-4da4-98fd-61ed22c1ffb7" providerId="ADAL" clId="{AC09706F-99AA-4DD8-A9F7-EEE89125A073}" dt="2025-06-25T08:47:21.449" v="3408" actId="1076"/>
          <ac:spMkLst>
            <pc:docMk/>
            <pc:sldMk cId="3898108813" sldId="372"/>
            <ac:spMk id="2" creationId="{FC2EB454-85D9-1C8C-7D4A-1FDD836686FC}"/>
          </ac:spMkLst>
        </pc:spChg>
        <pc:spChg chg="mod">
          <ac:chgData name="陳淳瑜 (113522058)" userId="690b183a-b7d9-4da4-98fd-61ed22c1ffb7" providerId="ADAL" clId="{AC09706F-99AA-4DD8-A9F7-EEE89125A073}" dt="2025-06-25T08:48:40.632" v="3428"/>
          <ac:spMkLst>
            <pc:docMk/>
            <pc:sldMk cId="3898108813" sldId="372"/>
            <ac:spMk id="3" creationId="{B95EF5BA-E00A-2CB1-A8E1-228CFABBA55F}"/>
          </ac:spMkLst>
        </pc:spChg>
        <pc:spChg chg="add del mod">
          <ac:chgData name="陳淳瑜 (113522058)" userId="690b183a-b7d9-4da4-98fd-61ed22c1ffb7" providerId="ADAL" clId="{AC09706F-99AA-4DD8-A9F7-EEE89125A073}" dt="2025-06-25T08:35:17.589" v="3221" actId="478"/>
          <ac:spMkLst>
            <pc:docMk/>
            <pc:sldMk cId="3898108813" sldId="372"/>
            <ac:spMk id="5" creationId="{F547F831-7CF6-366F-74AD-75FD8AC72BC1}"/>
          </ac:spMkLst>
        </pc:spChg>
        <pc:spChg chg="add del">
          <ac:chgData name="陳淳瑜 (113522058)" userId="690b183a-b7d9-4da4-98fd-61ed22c1ffb7" providerId="ADAL" clId="{AC09706F-99AA-4DD8-A9F7-EEE89125A073}" dt="2025-06-25T08:49:26.563" v="3443" actId="478"/>
          <ac:spMkLst>
            <pc:docMk/>
            <pc:sldMk cId="3898108813" sldId="372"/>
            <ac:spMk id="13" creationId="{7D5FF377-23EF-4325-4655-5D9C18C14F5F}"/>
          </ac:spMkLst>
        </pc:spChg>
        <pc:spChg chg="add mod">
          <ac:chgData name="陳淳瑜 (113522058)" userId="690b183a-b7d9-4da4-98fd-61ed22c1ffb7" providerId="ADAL" clId="{AC09706F-99AA-4DD8-A9F7-EEE89125A073}" dt="2025-06-25T08:49:36.875" v="3445" actId="1076"/>
          <ac:spMkLst>
            <pc:docMk/>
            <pc:sldMk cId="3898108813" sldId="372"/>
            <ac:spMk id="14" creationId="{E68EF7B5-D05D-9BB0-D83C-E44A549517EF}"/>
          </ac:spMkLst>
        </pc:spChg>
        <pc:spChg chg="add del mod">
          <ac:chgData name="陳淳瑜 (113522058)" userId="690b183a-b7d9-4da4-98fd-61ed22c1ffb7" providerId="ADAL" clId="{AC09706F-99AA-4DD8-A9F7-EEE89125A073}" dt="2025-06-25T08:49:41.597" v="3448"/>
          <ac:spMkLst>
            <pc:docMk/>
            <pc:sldMk cId="3898108813" sldId="372"/>
            <ac:spMk id="15" creationId="{D70B6BF7-88EE-2F16-8156-E30F5E78F3B8}"/>
          </ac:spMkLst>
        </pc:spChg>
        <pc:spChg chg="add mod">
          <ac:chgData name="陳淳瑜 (113522058)" userId="690b183a-b7d9-4da4-98fd-61ed22c1ffb7" providerId="ADAL" clId="{AC09706F-99AA-4DD8-A9F7-EEE89125A073}" dt="2025-06-25T08:50:00.230" v="3457" actId="1076"/>
          <ac:spMkLst>
            <pc:docMk/>
            <pc:sldMk cId="3898108813" sldId="372"/>
            <ac:spMk id="17" creationId="{F99692F7-2DBF-75F3-9E07-5090FF9FE9D0}"/>
          </ac:spMkLst>
        </pc:spChg>
        <pc:picChg chg="add del mod modCrop">
          <ac:chgData name="陳淳瑜 (113522058)" userId="690b183a-b7d9-4da4-98fd-61ed22c1ffb7" providerId="ADAL" clId="{AC09706F-99AA-4DD8-A9F7-EEE89125A073}" dt="2025-06-25T08:35:14.810" v="3220" actId="478"/>
          <ac:picMkLst>
            <pc:docMk/>
            <pc:sldMk cId="3898108813" sldId="372"/>
            <ac:picMk id="4" creationId="{CBA72DAF-3CFF-A212-BD09-04F6DB78D05B}"/>
          </ac:picMkLst>
        </pc:picChg>
        <pc:picChg chg="add mod">
          <ac:chgData name="陳淳瑜 (113522058)" userId="690b183a-b7d9-4da4-98fd-61ed22c1ffb7" providerId="ADAL" clId="{AC09706F-99AA-4DD8-A9F7-EEE89125A073}" dt="2025-06-25T08:49:07.223" v="3438" actId="208"/>
          <ac:picMkLst>
            <pc:docMk/>
            <pc:sldMk cId="3898108813" sldId="372"/>
            <ac:picMk id="7" creationId="{D711B54F-082D-3307-0CA4-28D5A8597F13}"/>
          </ac:picMkLst>
        </pc:picChg>
        <pc:picChg chg="add mod">
          <ac:chgData name="陳淳瑜 (113522058)" userId="690b183a-b7d9-4da4-98fd-61ed22c1ffb7" providerId="ADAL" clId="{AC09706F-99AA-4DD8-A9F7-EEE89125A073}" dt="2025-06-25T08:49:05.286" v="3436" actId="208"/>
          <ac:picMkLst>
            <pc:docMk/>
            <pc:sldMk cId="3898108813" sldId="372"/>
            <ac:picMk id="9" creationId="{ADC425A7-F0DC-3983-9F48-FA9A83E17ECE}"/>
          </ac:picMkLst>
        </pc:picChg>
        <pc:cxnChg chg="add del mod">
          <ac:chgData name="陳淳瑜 (113522058)" userId="690b183a-b7d9-4da4-98fd-61ed22c1ffb7" providerId="ADAL" clId="{AC09706F-99AA-4DD8-A9F7-EEE89125A073}" dt="2025-06-25T08:49:17.375" v="3441" actId="478"/>
          <ac:cxnSpMkLst>
            <pc:docMk/>
            <pc:sldMk cId="3898108813" sldId="372"/>
            <ac:cxnSpMk id="11" creationId="{0DB6B9B3-EF45-48B2-CD43-3EBB1E6430C5}"/>
          </ac:cxnSpMkLst>
        </pc:cxnChg>
      </pc:sldChg>
      <pc:sldChg chg="addSp delSp modSp new mod">
        <pc:chgData name="陳淳瑜 (113522058)" userId="690b183a-b7d9-4da4-98fd-61ed22c1ffb7" providerId="ADAL" clId="{AC09706F-99AA-4DD8-A9F7-EEE89125A073}" dt="2025-06-25T08:24:53.893" v="3204" actId="207"/>
        <pc:sldMkLst>
          <pc:docMk/>
          <pc:sldMk cId="2509969503" sldId="373"/>
        </pc:sldMkLst>
        <pc:spChg chg="mod">
          <ac:chgData name="陳淳瑜 (113522058)" userId="690b183a-b7d9-4da4-98fd-61ed22c1ffb7" providerId="ADAL" clId="{AC09706F-99AA-4DD8-A9F7-EEE89125A073}" dt="2025-06-25T08:24:22.712" v="3187" actId="1076"/>
          <ac:spMkLst>
            <pc:docMk/>
            <pc:sldMk cId="2509969503" sldId="373"/>
            <ac:spMk id="2" creationId="{1BFDE5A6-0293-B21F-08AE-A07B40E48FE4}"/>
          </ac:spMkLst>
        </pc:spChg>
        <pc:spChg chg="add del mod">
          <ac:chgData name="陳淳瑜 (113522058)" userId="690b183a-b7d9-4da4-98fd-61ed22c1ffb7" providerId="ADAL" clId="{AC09706F-99AA-4DD8-A9F7-EEE89125A073}" dt="2025-06-25T08:24:53.893" v="3204" actId="207"/>
          <ac:spMkLst>
            <pc:docMk/>
            <pc:sldMk cId="2509969503" sldId="373"/>
            <ac:spMk id="3" creationId="{1096853E-5739-0CD5-8A73-722DCE875C41}"/>
          </ac:spMkLst>
        </pc:spChg>
        <pc:spChg chg="add del mod">
          <ac:chgData name="陳淳瑜 (113522058)" userId="690b183a-b7d9-4da4-98fd-61ed22c1ffb7" providerId="ADAL" clId="{AC09706F-99AA-4DD8-A9F7-EEE89125A073}" dt="2025-06-25T08:21:37.516" v="2966" actId="21"/>
          <ac:spMkLst>
            <pc:docMk/>
            <pc:sldMk cId="2509969503" sldId="373"/>
            <ac:spMk id="7" creationId="{0EBC820F-FE5B-5C10-17DA-BEC6347A784F}"/>
          </ac:spMkLst>
        </pc:spChg>
        <pc:spChg chg="add mod">
          <ac:chgData name="陳淳瑜 (113522058)" userId="690b183a-b7d9-4da4-98fd-61ed22c1ffb7" providerId="ADAL" clId="{AC09706F-99AA-4DD8-A9F7-EEE89125A073}" dt="2025-06-25T08:22:14.054" v="2976" actId="208"/>
          <ac:spMkLst>
            <pc:docMk/>
            <pc:sldMk cId="2509969503" sldId="373"/>
            <ac:spMk id="10" creationId="{B372F28B-40B5-D9A8-5CE3-8CF5C206299A}"/>
          </ac:spMkLst>
        </pc:spChg>
        <pc:spChg chg="add mod">
          <ac:chgData name="陳淳瑜 (113522058)" userId="690b183a-b7d9-4da4-98fd-61ed22c1ffb7" providerId="ADAL" clId="{AC09706F-99AA-4DD8-A9F7-EEE89125A073}" dt="2025-06-25T08:22:17.323" v="2978" actId="1076"/>
          <ac:spMkLst>
            <pc:docMk/>
            <pc:sldMk cId="2509969503" sldId="373"/>
            <ac:spMk id="11" creationId="{F55912BA-B6FD-AFF6-08D1-5B7BD421609D}"/>
          </ac:spMkLst>
        </pc:spChg>
        <pc:picChg chg="add del mod">
          <ac:chgData name="陳淳瑜 (113522058)" userId="690b183a-b7d9-4da4-98fd-61ed22c1ffb7" providerId="ADAL" clId="{AC09706F-99AA-4DD8-A9F7-EEE89125A073}" dt="2025-06-25T08:21:58.819" v="2969" actId="478"/>
          <ac:picMkLst>
            <pc:docMk/>
            <pc:sldMk cId="2509969503" sldId="373"/>
            <ac:picMk id="5" creationId="{49FA4DB2-7E07-6610-BE6D-67F622E7995C}"/>
          </ac:picMkLst>
        </pc:picChg>
        <pc:picChg chg="add mod modCrop">
          <ac:chgData name="陳淳瑜 (113522058)" userId="690b183a-b7d9-4da4-98fd-61ed22c1ffb7" providerId="ADAL" clId="{AC09706F-99AA-4DD8-A9F7-EEE89125A073}" dt="2025-06-25T08:22:05.102" v="2973" actId="1076"/>
          <ac:picMkLst>
            <pc:docMk/>
            <pc:sldMk cId="2509969503" sldId="373"/>
            <ac:picMk id="9" creationId="{5147353A-273E-4718-C8FF-A97F99661A98}"/>
          </ac:picMkLst>
        </pc:picChg>
      </pc:sldChg>
      <pc:sldChg chg="addSp delSp modSp new mod">
        <pc:chgData name="陳淳瑜 (113522058)" userId="690b183a-b7d9-4da4-98fd-61ed22c1ffb7" providerId="ADAL" clId="{AC09706F-99AA-4DD8-A9F7-EEE89125A073}" dt="2025-06-25T09:12:08.660" v="3766" actId="208"/>
        <pc:sldMkLst>
          <pc:docMk/>
          <pc:sldMk cId="1655223968" sldId="374"/>
        </pc:sldMkLst>
        <pc:spChg chg="mod">
          <ac:chgData name="陳淳瑜 (113522058)" userId="690b183a-b7d9-4da4-98fd-61ed22c1ffb7" providerId="ADAL" clId="{AC09706F-99AA-4DD8-A9F7-EEE89125A073}" dt="2025-06-25T08:58:30.312" v="3742" actId="20577"/>
          <ac:spMkLst>
            <pc:docMk/>
            <pc:sldMk cId="1655223968" sldId="374"/>
            <ac:spMk id="2" creationId="{C34E6A7F-BE7E-6195-97D1-8A2F7DEEFAA9}"/>
          </ac:spMkLst>
        </pc:spChg>
        <pc:spChg chg="del">
          <ac:chgData name="陳淳瑜 (113522058)" userId="690b183a-b7d9-4da4-98fd-61ed22c1ffb7" providerId="ADAL" clId="{AC09706F-99AA-4DD8-A9F7-EEE89125A073}" dt="2025-06-25T09:11:34.884" v="3755" actId="478"/>
          <ac:spMkLst>
            <pc:docMk/>
            <pc:sldMk cId="1655223968" sldId="374"/>
            <ac:spMk id="3" creationId="{8895251B-779E-5ED5-F745-F624EC43CAF7}"/>
          </ac:spMkLst>
        </pc:spChg>
        <pc:spChg chg="add mod">
          <ac:chgData name="陳淳瑜 (113522058)" userId="690b183a-b7d9-4da4-98fd-61ed22c1ffb7" providerId="ADAL" clId="{AC09706F-99AA-4DD8-A9F7-EEE89125A073}" dt="2025-06-25T09:12:08.660" v="3766" actId="208"/>
          <ac:spMkLst>
            <pc:docMk/>
            <pc:sldMk cId="1655223968" sldId="374"/>
            <ac:spMk id="10" creationId="{23386F05-43DF-6869-2813-AE23007AB5C9}"/>
          </ac:spMkLst>
        </pc:spChg>
        <pc:picChg chg="add del mod">
          <ac:chgData name="陳淳瑜 (113522058)" userId="690b183a-b7d9-4da4-98fd-61ed22c1ffb7" providerId="ADAL" clId="{AC09706F-99AA-4DD8-A9F7-EEE89125A073}" dt="2025-06-25T09:11:28.092" v="3749" actId="478"/>
          <ac:picMkLst>
            <pc:docMk/>
            <pc:sldMk cId="1655223968" sldId="374"/>
            <ac:picMk id="5" creationId="{E40470CB-3A7D-1C01-3062-788884DBE044}"/>
          </ac:picMkLst>
        </pc:picChg>
        <pc:picChg chg="add mod">
          <ac:chgData name="陳淳瑜 (113522058)" userId="690b183a-b7d9-4da4-98fd-61ed22c1ffb7" providerId="ADAL" clId="{AC09706F-99AA-4DD8-A9F7-EEE89125A073}" dt="2025-06-25T09:11:45.825" v="3761" actId="208"/>
          <ac:picMkLst>
            <pc:docMk/>
            <pc:sldMk cId="1655223968" sldId="374"/>
            <ac:picMk id="7" creationId="{A1FC562C-E7DA-0F53-C827-18967D19C7B6}"/>
          </ac:picMkLst>
        </pc:picChg>
        <pc:picChg chg="add mod">
          <ac:chgData name="陳淳瑜 (113522058)" userId="690b183a-b7d9-4da4-98fd-61ed22c1ffb7" providerId="ADAL" clId="{AC09706F-99AA-4DD8-A9F7-EEE89125A073}" dt="2025-06-25T09:11:49.644" v="3763" actId="1076"/>
          <ac:picMkLst>
            <pc:docMk/>
            <pc:sldMk cId="1655223968" sldId="374"/>
            <ac:picMk id="9" creationId="{485AEC2E-EC22-15C3-DDEB-DEC34E3962B0}"/>
          </ac:picMkLst>
        </pc:picChg>
      </pc:sldChg>
      <pc:sldChg chg="addSp delSp modSp new mod">
        <pc:chgData name="陳淳瑜 (113522058)" userId="690b183a-b7d9-4da4-98fd-61ed22c1ffb7" providerId="ADAL" clId="{AC09706F-99AA-4DD8-A9F7-EEE89125A073}" dt="2025-06-25T09:36:00.438" v="3986" actId="1076"/>
        <pc:sldMkLst>
          <pc:docMk/>
          <pc:sldMk cId="3598398965" sldId="375"/>
        </pc:sldMkLst>
        <pc:spChg chg="mod">
          <ac:chgData name="陳淳瑜 (113522058)" userId="690b183a-b7d9-4da4-98fd-61ed22c1ffb7" providerId="ADAL" clId="{AC09706F-99AA-4DD8-A9F7-EEE89125A073}" dt="2025-06-25T09:36:00.438" v="3986" actId="1076"/>
          <ac:spMkLst>
            <pc:docMk/>
            <pc:sldMk cId="3598398965" sldId="375"/>
            <ac:spMk id="2" creationId="{4901461E-3E26-56DD-4F21-8AF36353AEE9}"/>
          </ac:spMkLst>
        </pc:spChg>
        <pc:spChg chg="del mod">
          <ac:chgData name="陳淳瑜 (113522058)" userId="690b183a-b7d9-4da4-98fd-61ed22c1ffb7" providerId="ADAL" clId="{AC09706F-99AA-4DD8-A9F7-EEE89125A073}" dt="2025-06-25T09:35:49.457" v="3980" actId="478"/>
          <ac:spMkLst>
            <pc:docMk/>
            <pc:sldMk cId="3598398965" sldId="375"/>
            <ac:spMk id="3" creationId="{A52D6777-D9AF-64EA-F6CA-335F9F11B26C}"/>
          </ac:spMkLst>
        </pc:spChg>
        <pc:picChg chg="add mod">
          <ac:chgData name="陳淳瑜 (113522058)" userId="690b183a-b7d9-4da4-98fd-61ed22c1ffb7" providerId="ADAL" clId="{AC09706F-99AA-4DD8-A9F7-EEE89125A073}" dt="2025-06-25T09:35:57.371" v="3985" actId="1076"/>
          <ac:picMkLst>
            <pc:docMk/>
            <pc:sldMk cId="3598398965" sldId="375"/>
            <ac:picMk id="5" creationId="{BBED0098-40F8-54EE-C4B1-B43D219D888C}"/>
          </ac:picMkLst>
        </pc:picChg>
      </pc:sldChg>
      <pc:sldChg chg="modSp add del mod">
        <pc:chgData name="陳淳瑜 (113522058)" userId="690b183a-b7d9-4da4-98fd-61ed22c1ffb7" providerId="ADAL" clId="{AC09706F-99AA-4DD8-A9F7-EEE89125A073}" dt="2025-06-25T09:28:47.748" v="3832" actId="47"/>
        <pc:sldMkLst>
          <pc:docMk/>
          <pc:sldMk cId="3397490909" sldId="376"/>
        </pc:sldMkLst>
        <pc:spChg chg="mod">
          <ac:chgData name="陳淳瑜 (113522058)" userId="690b183a-b7d9-4da4-98fd-61ed22c1ffb7" providerId="ADAL" clId="{AC09706F-99AA-4DD8-A9F7-EEE89125A073}" dt="2025-06-25T09:28:34.002" v="3827" actId="21"/>
          <ac:spMkLst>
            <pc:docMk/>
            <pc:sldMk cId="3397490909" sldId="376"/>
            <ac:spMk id="2" creationId="{C50B6F82-D932-ECB1-DEE2-91390F7749AB}"/>
          </ac:spMkLst>
        </pc:spChg>
        <pc:spChg chg="mod">
          <ac:chgData name="陳淳瑜 (113522058)" userId="690b183a-b7d9-4da4-98fd-61ed22c1ffb7" providerId="ADAL" clId="{AC09706F-99AA-4DD8-A9F7-EEE89125A073}" dt="2025-06-25T09:28:39.033" v="3830"/>
          <ac:spMkLst>
            <pc:docMk/>
            <pc:sldMk cId="3397490909" sldId="376"/>
            <ac:spMk id="3" creationId="{9A17BB1D-C347-5FB8-2FF4-06002DC7DC98}"/>
          </ac:spMkLst>
        </pc:spChg>
      </pc:sldChg>
      <pc:sldChg chg="modSp new mod">
        <pc:chgData name="陳淳瑜 (113522058)" userId="690b183a-b7d9-4da4-98fd-61ed22c1ffb7" providerId="ADAL" clId="{AC09706F-99AA-4DD8-A9F7-EEE89125A073}" dt="2025-06-26T04:38:43.698" v="4054" actId="20577"/>
        <pc:sldMkLst>
          <pc:docMk/>
          <pc:sldMk cId="2674881849" sldId="377"/>
        </pc:sldMkLst>
        <pc:spChg chg="mod">
          <ac:chgData name="陳淳瑜 (113522058)" userId="690b183a-b7d9-4da4-98fd-61ed22c1ffb7" providerId="ADAL" clId="{AC09706F-99AA-4DD8-A9F7-EEE89125A073}" dt="2025-06-26T04:38:43.698" v="4054" actId="20577"/>
          <ac:spMkLst>
            <pc:docMk/>
            <pc:sldMk cId="2674881849" sldId="377"/>
            <ac:spMk id="2" creationId="{02F5DA56-0B7B-BD87-47A9-A96326863E10}"/>
          </ac:spMkLst>
        </pc:spChg>
        <pc:spChg chg="mod">
          <ac:chgData name="陳淳瑜 (113522058)" userId="690b183a-b7d9-4da4-98fd-61ed22c1ffb7" providerId="ADAL" clId="{AC09706F-99AA-4DD8-A9F7-EEE89125A073}" dt="2025-06-25T09:31:50.859" v="3917" actId="207"/>
          <ac:spMkLst>
            <pc:docMk/>
            <pc:sldMk cId="2674881849" sldId="377"/>
            <ac:spMk id="3" creationId="{538D667C-734C-51A3-1FA7-72469F141CE1}"/>
          </ac:spMkLst>
        </pc:spChg>
      </pc:sldChg>
      <pc:sldChg chg="modSp new mod">
        <pc:chgData name="陳淳瑜 (113522058)" userId="690b183a-b7d9-4da4-98fd-61ed22c1ffb7" providerId="ADAL" clId="{AC09706F-99AA-4DD8-A9F7-EEE89125A073}" dt="2025-06-26T04:38:46.298" v="4055" actId="20577"/>
        <pc:sldMkLst>
          <pc:docMk/>
          <pc:sldMk cId="96195274" sldId="378"/>
        </pc:sldMkLst>
        <pc:spChg chg="mod">
          <ac:chgData name="陳淳瑜 (113522058)" userId="690b183a-b7d9-4da4-98fd-61ed22c1ffb7" providerId="ADAL" clId="{AC09706F-99AA-4DD8-A9F7-EEE89125A073}" dt="2025-06-26T04:38:46.298" v="4055" actId="20577"/>
          <ac:spMkLst>
            <pc:docMk/>
            <pc:sldMk cId="96195274" sldId="378"/>
            <ac:spMk id="2" creationId="{C77DAD7D-894C-609B-CDDD-F058E55EEB1B}"/>
          </ac:spMkLst>
        </pc:spChg>
        <pc:spChg chg="mod">
          <ac:chgData name="陳淳瑜 (113522058)" userId="690b183a-b7d9-4da4-98fd-61ed22c1ffb7" providerId="ADAL" clId="{AC09706F-99AA-4DD8-A9F7-EEE89125A073}" dt="2025-06-25T09:31:46.756" v="3916" actId="14100"/>
          <ac:spMkLst>
            <pc:docMk/>
            <pc:sldMk cId="96195274" sldId="378"/>
            <ac:spMk id="3" creationId="{172F6D2A-C440-BC69-7698-13A2F2890C4C}"/>
          </ac:spMkLst>
        </pc:spChg>
      </pc:sldChg>
      <pc:sldChg chg="addSp delSp modSp new mod">
        <pc:chgData name="陳淳瑜 (113522058)" userId="690b183a-b7d9-4da4-98fd-61ed22c1ffb7" providerId="ADAL" clId="{AC09706F-99AA-4DD8-A9F7-EEE89125A073}" dt="2025-06-25T09:32:57.225" v="3966" actId="20577"/>
        <pc:sldMkLst>
          <pc:docMk/>
          <pc:sldMk cId="1543280243" sldId="379"/>
        </pc:sldMkLst>
        <pc:spChg chg="mod">
          <ac:chgData name="陳淳瑜 (113522058)" userId="690b183a-b7d9-4da4-98fd-61ed22c1ffb7" providerId="ADAL" clId="{AC09706F-99AA-4DD8-A9F7-EEE89125A073}" dt="2025-06-25T09:32:13.561" v="3940" actId="20577"/>
          <ac:spMkLst>
            <pc:docMk/>
            <pc:sldMk cId="1543280243" sldId="379"/>
            <ac:spMk id="2" creationId="{36640430-4817-57DE-F912-1541222C765E}"/>
          </ac:spMkLst>
        </pc:spChg>
        <pc:spChg chg="add del mod">
          <ac:chgData name="陳淳瑜 (113522058)" userId="690b183a-b7d9-4da4-98fd-61ed22c1ffb7" providerId="ADAL" clId="{AC09706F-99AA-4DD8-A9F7-EEE89125A073}" dt="2025-06-25T09:32:57.225" v="3966" actId="20577"/>
          <ac:spMkLst>
            <pc:docMk/>
            <pc:sldMk cId="1543280243" sldId="379"/>
            <ac:spMk id="3" creationId="{4A51DD9C-8F41-B31E-1139-93C8B8F6C3D1}"/>
          </ac:spMkLst>
        </pc:spChg>
        <pc:spChg chg="add mod">
          <ac:chgData name="陳淳瑜 (113522058)" userId="690b183a-b7d9-4da4-98fd-61ed22c1ffb7" providerId="ADAL" clId="{AC09706F-99AA-4DD8-A9F7-EEE89125A073}" dt="2025-06-25T09:32:19.381" v="3942"/>
          <ac:spMkLst>
            <pc:docMk/>
            <pc:sldMk cId="1543280243" sldId="379"/>
            <ac:spMk id="4" creationId="{93D69776-15A7-3B10-8BFF-304C2B8D7F2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DDA90-4FB5-4C79-92CF-EF1C1297E720}" type="datetimeFigureOut">
              <a:rPr lang="zh-TW" altLang="en-US" smtClean="0"/>
              <a:t>2025/6/26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98388D-00C4-4AAB-8076-D56028992D1C}" type="slidenum">
              <a:rPr lang="zh-TW" altLang="en-US" smtClean="0"/>
              <a:t>‹#›</a:t>
            </a:fld>
            <a:endParaRPr lang="zh-TW" altLang="en-US"/>
          </a:p>
        </p:txBody>
      </p:sp>
    </p:spTree>
    <p:extLst>
      <p:ext uri="{BB962C8B-B14F-4D97-AF65-F5344CB8AC3E}">
        <p14:creationId xmlns:p14="http://schemas.microsoft.com/office/powerpoint/2010/main" val="88418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735696-A085-D579-7044-FAA611056BFB}"/>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E5B918A4-0A72-A892-86E9-36553B6FB2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90E7FAE1-27B7-A7B2-4B9D-7C5B4343F3FD}"/>
              </a:ext>
            </a:extLst>
          </p:cNvPr>
          <p:cNvSpPr>
            <a:spLocks noGrp="1"/>
          </p:cNvSpPr>
          <p:nvPr>
            <p:ph type="dt" sz="half" idx="10"/>
          </p:nvPr>
        </p:nvSpPr>
        <p:spPr/>
        <p:txBody>
          <a:bodyPr/>
          <a:lstStyle/>
          <a:p>
            <a:fld id="{22FDAC52-836E-4D37-91AA-A6A347F6AE37}" type="datetimeFigureOut">
              <a:rPr lang="zh-TW" altLang="en-US" smtClean="0"/>
              <a:t>2025/6/26</a:t>
            </a:fld>
            <a:endParaRPr lang="zh-TW" altLang="en-US"/>
          </a:p>
        </p:txBody>
      </p:sp>
      <p:sp>
        <p:nvSpPr>
          <p:cNvPr id="5" name="頁尾版面配置區 4">
            <a:extLst>
              <a:ext uri="{FF2B5EF4-FFF2-40B4-BE49-F238E27FC236}">
                <a16:creationId xmlns:a16="http://schemas.microsoft.com/office/drawing/2014/main" id="{BA6B380B-1DE5-1122-2F79-3830F5097E2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AEFB4E9-1A1A-6ECD-7D77-66C2486D6B58}"/>
              </a:ext>
            </a:extLst>
          </p:cNvPr>
          <p:cNvSpPr>
            <a:spLocks noGrp="1"/>
          </p:cNvSpPr>
          <p:nvPr>
            <p:ph type="sldNum" sz="quarter" idx="12"/>
          </p:nvPr>
        </p:nvSpPr>
        <p:spPr/>
        <p:txBody>
          <a:bodyPr/>
          <a:lstStyle/>
          <a:p>
            <a:fld id="{42896777-03D1-45C5-943D-606B7C2D8280}" type="slidenum">
              <a:rPr lang="zh-TW" altLang="en-US" smtClean="0"/>
              <a:t>‹#›</a:t>
            </a:fld>
            <a:endParaRPr lang="zh-TW" altLang="en-US"/>
          </a:p>
        </p:txBody>
      </p:sp>
    </p:spTree>
    <p:extLst>
      <p:ext uri="{BB962C8B-B14F-4D97-AF65-F5344CB8AC3E}">
        <p14:creationId xmlns:p14="http://schemas.microsoft.com/office/powerpoint/2010/main" val="3772691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1D4F8A-6C67-F984-1C43-BDCE0C64F46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210578C-A5E8-C412-D2E3-C51000C28B08}"/>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9397F48-4468-C92D-F1F7-F0295BE412F3}"/>
              </a:ext>
            </a:extLst>
          </p:cNvPr>
          <p:cNvSpPr>
            <a:spLocks noGrp="1"/>
          </p:cNvSpPr>
          <p:nvPr>
            <p:ph type="dt" sz="half" idx="10"/>
          </p:nvPr>
        </p:nvSpPr>
        <p:spPr/>
        <p:txBody>
          <a:bodyPr/>
          <a:lstStyle/>
          <a:p>
            <a:fld id="{22FDAC52-836E-4D37-91AA-A6A347F6AE37}" type="datetimeFigureOut">
              <a:rPr lang="zh-TW" altLang="en-US" smtClean="0"/>
              <a:t>2025/6/26</a:t>
            </a:fld>
            <a:endParaRPr lang="zh-TW" altLang="en-US"/>
          </a:p>
        </p:txBody>
      </p:sp>
      <p:sp>
        <p:nvSpPr>
          <p:cNvPr id="5" name="頁尾版面配置區 4">
            <a:extLst>
              <a:ext uri="{FF2B5EF4-FFF2-40B4-BE49-F238E27FC236}">
                <a16:creationId xmlns:a16="http://schemas.microsoft.com/office/drawing/2014/main" id="{91F1664B-F69A-7BD0-F89E-26F42EC6F46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70C479F-B2E4-2BA4-0D9B-EEF4A125B02E}"/>
              </a:ext>
            </a:extLst>
          </p:cNvPr>
          <p:cNvSpPr>
            <a:spLocks noGrp="1"/>
          </p:cNvSpPr>
          <p:nvPr>
            <p:ph type="sldNum" sz="quarter" idx="12"/>
          </p:nvPr>
        </p:nvSpPr>
        <p:spPr/>
        <p:txBody>
          <a:bodyPr/>
          <a:lstStyle/>
          <a:p>
            <a:fld id="{42896777-03D1-45C5-943D-606B7C2D8280}" type="slidenum">
              <a:rPr lang="zh-TW" altLang="en-US" smtClean="0"/>
              <a:t>‹#›</a:t>
            </a:fld>
            <a:endParaRPr lang="zh-TW" altLang="en-US"/>
          </a:p>
        </p:txBody>
      </p:sp>
    </p:spTree>
    <p:extLst>
      <p:ext uri="{BB962C8B-B14F-4D97-AF65-F5344CB8AC3E}">
        <p14:creationId xmlns:p14="http://schemas.microsoft.com/office/powerpoint/2010/main" val="62846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7EF5BB3-36D5-7E28-5D64-9354959A9BC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A6E90A84-7B01-CB53-6733-23D3EF15D597}"/>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DAA429E-0F86-3251-75B5-B3212101A7CB}"/>
              </a:ext>
            </a:extLst>
          </p:cNvPr>
          <p:cNvSpPr>
            <a:spLocks noGrp="1"/>
          </p:cNvSpPr>
          <p:nvPr>
            <p:ph type="dt" sz="half" idx="10"/>
          </p:nvPr>
        </p:nvSpPr>
        <p:spPr/>
        <p:txBody>
          <a:bodyPr/>
          <a:lstStyle/>
          <a:p>
            <a:fld id="{22FDAC52-836E-4D37-91AA-A6A347F6AE37}" type="datetimeFigureOut">
              <a:rPr lang="zh-TW" altLang="en-US" smtClean="0"/>
              <a:t>2025/6/26</a:t>
            </a:fld>
            <a:endParaRPr lang="zh-TW" altLang="en-US"/>
          </a:p>
        </p:txBody>
      </p:sp>
      <p:sp>
        <p:nvSpPr>
          <p:cNvPr id="5" name="頁尾版面配置區 4">
            <a:extLst>
              <a:ext uri="{FF2B5EF4-FFF2-40B4-BE49-F238E27FC236}">
                <a16:creationId xmlns:a16="http://schemas.microsoft.com/office/drawing/2014/main" id="{180DBD14-489F-260D-380D-3D225D80A29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7642EEC-2E52-36A6-2DE8-F401DC1C467F}"/>
              </a:ext>
            </a:extLst>
          </p:cNvPr>
          <p:cNvSpPr>
            <a:spLocks noGrp="1"/>
          </p:cNvSpPr>
          <p:nvPr>
            <p:ph type="sldNum" sz="quarter" idx="12"/>
          </p:nvPr>
        </p:nvSpPr>
        <p:spPr/>
        <p:txBody>
          <a:bodyPr/>
          <a:lstStyle/>
          <a:p>
            <a:fld id="{42896777-03D1-45C5-943D-606B7C2D8280}" type="slidenum">
              <a:rPr lang="zh-TW" altLang="en-US" smtClean="0"/>
              <a:t>‹#›</a:t>
            </a:fld>
            <a:endParaRPr lang="zh-TW" altLang="en-US"/>
          </a:p>
        </p:txBody>
      </p:sp>
    </p:spTree>
    <p:extLst>
      <p:ext uri="{BB962C8B-B14F-4D97-AF65-F5344CB8AC3E}">
        <p14:creationId xmlns:p14="http://schemas.microsoft.com/office/powerpoint/2010/main" val="2133716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B6697E-A13B-1BE8-D056-ABDE53224A32}"/>
              </a:ext>
            </a:extLst>
          </p:cNvPr>
          <p:cNvSpPr>
            <a:spLocks noGrp="1"/>
          </p:cNvSpPr>
          <p:nvPr>
            <p:ph type="title"/>
          </p:nvPr>
        </p:nvSpPr>
        <p:spPr/>
        <p:txBody>
          <a:body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06509D1A-C1AF-FC14-1D88-7FC2D3968D7C}"/>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1737260-6744-52BD-6B64-A06B9E33ABB8}"/>
              </a:ext>
            </a:extLst>
          </p:cNvPr>
          <p:cNvSpPr>
            <a:spLocks noGrp="1"/>
          </p:cNvSpPr>
          <p:nvPr>
            <p:ph type="dt" sz="half" idx="10"/>
          </p:nvPr>
        </p:nvSpPr>
        <p:spPr/>
        <p:txBody>
          <a:bodyPr/>
          <a:lstStyle/>
          <a:p>
            <a:fld id="{22FDAC52-836E-4D37-91AA-A6A347F6AE37}" type="datetimeFigureOut">
              <a:rPr lang="zh-TW" altLang="en-US" smtClean="0"/>
              <a:t>2025/6/26</a:t>
            </a:fld>
            <a:endParaRPr lang="zh-TW" altLang="en-US"/>
          </a:p>
        </p:txBody>
      </p:sp>
      <p:sp>
        <p:nvSpPr>
          <p:cNvPr id="5" name="頁尾版面配置區 4">
            <a:extLst>
              <a:ext uri="{FF2B5EF4-FFF2-40B4-BE49-F238E27FC236}">
                <a16:creationId xmlns:a16="http://schemas.microsoft.com/office/drawing/2014/main" id="{AA1018F1-3291-FA5F-537B-739812B9071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5318351-B93D-059C-CF1D-6F39A2454DDD}"/>
              </a:ext>
            </a:extLst>
          </p:cNvPr>
          <p:cNvSpPr>
            <a:spLocks noGrp="1"/>
          </p:cNvSpPr>
          <p:nvPr>
            <p:ph type="sldNum" sz="quarter" idx="12"/>
          </p:nvPr>
        </p:nvSpPr>
        <p:spPr/>
        <p:txBody>
          <a:bodyPr/>
          <a:lstStyle/>
          <a:p>
            <a:fld id="{42896777-03D1-45C5-943D-606B7C2D8280}" type="slidenum">
              <a:rPr lang="zh-TW" altLang="en-US" smtClean="0"/>
              <a:t>‹#›</a:t>
            </a:fld>
            <a:endParaRPr lang="zh-TW" altLang="en-US"/>
          </a:p>
        </p:txBody>
      </p:sp>
    </p:spTree>
    <p:extLst>
      <p:ext uri="{BB962C8B-B14F-4D97-AF65-F5344CB8AC3E}">
        <p14:creationId xmlns:p14="http://schemas.microsoft.com/office/powerpoint/2010/main" val="3467096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FA2ABD-30F0-2682-B012-C2CBC9CA69E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AF95C21B-C9B1-A2C4-30C3-AD74D82E8E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F7ABFF6E-1766-81FE-92D1-57A6212D2F73}"/>
              </a:ext>
            </a:extLst>
          </p:cNvPr>
          <p:cNvSpPr>
            <a:spLocks noGrp="1"/>
          </p:cNvSpPr>
          <p:nvPr>
            <p:ph type="dt" sz="half" idx="10"/>
          </p:nvPr>
        </p:nvSpPr>
        <p:spPr/>
        <p:txBody>
          <a:bodyPr/>
          <a:lstStyle/>
          <a:p>
            <a:fld id="{22FDAC52-836E-4D37-91AA-A6A347F6AE37}" type="datetimeFigureOut">
              <a:rPr lang="zh-TW" altLang="en-US" smtClean="0"/>
              <a:t>2025/6/26</a:t>
            </a:fld>
            <a:endParaRPr lang="zh-TW" altLang="en-US"/>
          </a:p>
        </p:txBody>
      </p:sp>
      <p:sp>
        <p:nvSpPr>
          <p:cNvPr id="5" name="頁尾版面配置區 4">
            <a:extLst>
              <a:ext uri="{FF2B5EF4-FFF2-40B4-BE49-F238E27FC236}">
                <a16:creationId xmlns:a16="http://schemas.microsoft.com/office/drawing/2014/main" id="{AFF5626F-57B3-F194-EA8D-794ACA64E50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8238E5A-D1CA-992C-4CD2-E1FCB2DDBD62}"/>
              </a:ext>
            </a:extLst>
          </p:cNvPr>
          <p:cNvSpPr>
            <a:spLocks noGrp="1"/>
          </p:cNvSpPr>
          <p:nvPr>
            <p:ph type="sldNum" sz="quarter" idx="12"/>
          </p:nvPr>
        </p:nvSpPr>
        <p:spPr/>
        <p:txBody>
          <a:bodyPr/>
          <a:lstStyle/>
          <a:p>
            <a:fld id="{42896777-03D1-45C5-943D-606B7C2D8280}" type="slidenum">
              <a:rPr lang="zh-TW" altLang="en-US" smtClean="0"/>
              <a:t>‹#›</a:t>
            </a:fld>
            <a:endParaRPr lang="zh-TW" altLang="en-US"/>
          </a:p>
        </p:txBody>
      </p:sp>
    </p:spTree>
    <p:extLst>
      <p:ext uri="{BB962C8B-B14F-4D97-AF65-F5344CB8AC3E}">
        <p14:creationId xmlns:p14="http://schemas.microsoft.com/office/powerpoint/2010/main" val="2574686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893B45-BEC9-6622-10DA-8E01D40FB03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16DE228-B02D-24DC-29FC-5692F7DC0CA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6F22D0E9-5A80-CD62-57D7-B9F1ED3FBDDF}"/>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9798BBC2-CBA2-4C33-B5ED-D5571494471C}"/>
              </a:ext>
            </a:extLst>
          </p:cNvPr>
          <p:cNvSpPr>
            <a:spLocks noGrp="1"/>
          </p:cNvSpPr>
          <p:nvPr>
            <p:ph type="dt" sz="half" idx="10"/>
          </p:nvPr>
        </p:nvSpPr>
        <p:spPr/>
        <p:txBody>
          <a:bodyPr/>
          <a:lstStyle/>
          <a:p>
            <a:fld id="{22FDAC52-836E-4D37-91AA-A6A347F6AE37}" type="datetimeFigureOut">
              <a:rPr lang="zh-TW" altLang="en-US" smtClean="0"/>
              <a:t>2025/6/26</a:t>
            </a:fld>
            <a:endParaRPr lang="zh-TW" altLang="en-US"/>
          </a:p>
        </p:txBody>
      </p:sp>
      <p:sp>
        <p:nvSpPr>
          <p:cNvPr id="6" name="頁尾版面配置區 5">
            <a:extLst>
              <a:ext uri="{FF2B5EF4-FFF2-40B4-BE49-F238E27FC236}">
                <a16:creationId xmlns:a16="http://schemas.microsoft.com/office/drawing/2014/main" id="{197C0978-7AB7-DB9E-014D-7A89D15638E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85FD770-D63F-9117-3DA8-A7FB643C87AA}"/>
              </a:ext>
            </a:extLst>
          </p:cNvPr>
          <p:cNvSpPr>
            <a:spLocks noGrp="1"/>
          </p:cNvSpPr>
          <p:nvPr>
            <p:ph type="sldNum" sz="quarter" idx="12"/>
          </p:nvPr>
        </p:nvSpPr>
        <p:spPr/>
        <p:txBody>
          <a:bodyPr/>
          <a:lstStyle/>
          <a:p>
            <a:fld id="{42896777-03D1-45C5-943D-606B7C2D8280}" type="slidenum">
              <a:rPr lang="zh-TW" altLang="en-US" smtClean="0"/>
              <a:t>‹#›</a:t>
            </a:fld>
            <a:endParaRPr lang="zh-TW" altLang="en-US"/>
          </a:p>
        </p:txBody>
      </p:sp>
    </p:spTree>
    <p:extLst>
      <p:ext uri="{BB962C8B-B14F-4D97-AF65-F5344CB8AC3E}">
        <p14:creationId xmlns:p14="http://schemas.microsoft.com/office/powerpoint/2010/main" val="900539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FCFE4F-5768-32E1-65EF-4E6E70176C8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B6BDB24-69EC-FDE4-78F2-EED146F8B2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4E6F173-D212-70EC-5EC7-6CA876858EF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FF825830-0F6F-98AF-34F0-36C9CEEA70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3B7453D1-F9B4-3CE9-A180-4D189A00D842}"/>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728D5FE-B23E-A956-1BC7-9DB4594C37B0}"/>
              </a:ext>
            </a:extLst>
          </p:cNvPr>
          <p:cNvSpPr>
            <a:spLocks noGrp="1"/>
          </p:cNvSpPr>
          <p:nvPr>
            <p:ph type="dt" sz="half" idx="10"/>
          </p:nvPr>
        </p:nvSpPr>
        <p:spPr/>
        <p:txBody>
          <a:bodyPr/>
          <a:lstStyle/>
          <a:p>
            <a:fld id="{22FDAC52-836E-4D37-91AA-A6A347F6AE37}" type="datetimeFigureOut">
              <a:rPr lang="zh-TW" altLang="en-US" smtClean="0"/>
              <a:t>2025/6/26</a:t>
            </a:fld>
            <a:endParaRPr lang="zh-TW" altLang="en-US"/>
          </a:p>
        </p:txBody>
      </p:sp>
      <p:sp>
        <p:nvSpPr>
          <p:cNvPr id="8" name="頁尾版面配置區 7">
            <a:extLst>
              <a:ext uri="{FF2B5EF4-FFF2-40B4-BE49-F238E27FC236}">
                <a16:creationId xmlns:a16="http://schemas.microsoft.com/office/drawing/2014/main" id="{1946E903-D467-B2E1-72B2-DDA90D20CAC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3C29F0D1-37A0-73A6-1FEB-7AD1B1B21527}"/>
              </a:ext>
            </a:extLst>
          </p:cNvPr>
          <p:cNvSpPr>
            <a:spLocks noGrp="1"/>
          </p:cNvSpPr>
          <p:nvPr>
            <p:ph type="sldNum" sz="quarter" idx="12"/>
          </p:nvPr>
        </p:nvSpPr>
        <p:spPr/>
        <p:txBody>
          <a:bodyPr/>
          <a:lstStyle/>
          <a:p>
            <a:fld id="{42896777-03D1-45C5-943D-606B7C2D8280}" type="slidenum">
              <a:rPr lang="zh-TW" altLang="en-US" smtClean="0"/>
              <a:t>‹#›</a:t>
            </a:fld>
            <a:endParaRPr lang="zh-TW" altLang="en-US"/>
          </a:p>
        </p:txBody>
      </p:sp>
    </p:spTree>
    <p:extLst>
      <p:ext uri="{BB962C8B-B14F-4D97-AF65-F5344CB8AC3E}">
        <p14:creationId xmlns:p14="http://schemas.microsoft.com/office/powerpoint/2010/main" val="1013568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7AF7B4-3F7A-FDC1-F006-CB788C31749C}"/>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846B383A-169E-CD87-52F1-A0A77E0F9B72}"/>
              </a:ext>
            </a:extLst>
          </p:cNvPr>
          <p:cNvSpPr>
            <a:spLocks noGrp="1"/>
          </p:cNvSpPr>
          <p:nvPr>
            <p:ph type="dt" sz="half" idx="10"/>
          </p:nvPr>
        </p:nvSpPr>
        <p:spPr/>
        <p:txBody>
          <a:bodyPr/>
          <a:lstStyle/>
          <a:p>
            <a:fld id="{22FDAC52-836E-4D37-91AA-A6A347F6AE37}" type="datetimeFigureOut">
              <a:rPr lang="zh-TW" altLang="en-US" smtClean="0"/>
              <a:t>2025/6/26</a:t>
            </a:fld>
            <a:endParaRPr lang="zh-TW" altLang="en-US"/>
          </a:p>
        </p:txBody>
      </p:sp>
      <p:sp>
        <p:nvSpPr>
          <p:cNvPr id="4" name="頁尾版面配置區 3">
            <a:extLst>
              <a:ext uri="{FF2B5EF4-FFF2-40B4-BE49-F238E27FC236}">
                <a16:creationId xmlns:a16="http://schemas.microsoft.com/office/drawing/2014/main" id="{D4D161A1-D13D-69D4-D0A2-607B81B3A03B}"/>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CF1D1140-75CF-3F0E-5FCD-90E6C280A3B9}"/>
              </a:ext>
            </a:extLst>
          </p:cNvPr>
          <p:cNvSpPr>
            <a:spLocks noGrp="1"/>
          </p:cNvSpPr>
          <p:nvPr>
            <p:ph type="sldNum" sz="quarter" idx="12"/>
          </p:nvPr>
        </p:nvSpPr>
        <p:spPr/>
        <p:txBody>
          <a:bodyPr/>
          <a:lstStyle/>
          <a:p>
            <a:fld id="{42896777-03D1-45C5-943D-606B7C2D8280}" type="slidenum">
              <a:rPr lang="zh-TW" altLang="en-US" smtClean="0"/>
              <a:t>‹#›</a:t>
            </a:fld>
            <a:endParaRPr lang="zh-TW" altLang="en-US"/>
          </a:p>
        </p:txBody>
      </p:sp>
    </p:spTree>
    <p:extLst>
      <p:ext uri="{BB962C8B-B14F-4D97-AF65-F5344CB8AC3E}">
        <p14:creationId xmlns:p14="http://schemas.microsoft.com/office/powerpoint/2010/main" val="2458998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44E11A5-CA4D-1244-DD41-EF455A9D317D}"/>
              </a:ext>
            </a:extLst>
          </p:cNvPr>
          <p:cNvSpPr>
            <a:spLocks noGrp="1"/>
          </p:cNvSpPr>
          <p:nvPr>
            <p:ph type="dt" sz="half" idx="10"/>
          </p:nvPr>
        </p:nvSpPr>
        <p:spPr/>
        <p:txBody>
          <a:bodyPr/>
          <a:lstStyle/>
          <a:p>
            <a:fld id="{22FDAC52-836E-4D37-91AA-A6A347F6AE37}" type="datetimeFigureOut">
              <a:rPr lang="zh-TW" altLang="en-US" smtClean="0"/>
              <a:t>2025/6/26</a:t>
            </a:fld>
            <a:endParaRPr lang="zh-TW" altLang="en-US"/>
          </a:p>
        </p:txBody>
      </p:sp>
      <p:sp>
        <p:nvSpPr>
          <p:cNvPr id="3" name="頁尾版面配置區 2">
            <a:extLst>
              <a:ext uri="{FF2B5EF4-FFF2-40B4-BE49-F238E27FC236}">
                <a16:creationId xmlns:a16="http://schemas.microsoft.com/office/drawing/2014/main" id="{F18E2F2C-57D9-372A-2D14-CE178825C5D4}"/>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C4CA9926-B0A8-8C75-97FC-69AFB93465FD}"/>
              </a:ext>
            </a:extLst>
          </p:cNvPr>
          <p:cNvSpPr>
            <a:spLocks noGrp="1"/>
          </p:cNvSpPr>
          <p:nvPr>
            <p:ph type="sldNum" sz="quarter" idx="12"/>
          </p:nvPr>
        </p:nvSpPr>
        <p:spPr/>
        <p:txBody>
          <a:bodyPr/>
          <a:lstStyle/>
          <a:p>
            <a:fld id="{42896777-03D1-45C5-943D-606B7C2D8280}" type="slidenum">
              <a:rPr lang="zh-TW" altLang="en-US" smtClean="0"/>
              <a:t>‹#›</a:t>
            </a:fld>
            <a:endParaRPr lang="zh-TW" altLang="en-US"/>
          </a:p>
        </p:txBody>
      </p:sp>
    </p:spTree>
    <p:extLst>
      <p:ext uri="{BB962C8B-B14F-4D97-AF65-F5344CB8AC3E}">
        <p14:creationId xmlns:p14="http://schemas.microsoft.com/office/powerpoint/2010/main" val="1314689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3F7AD3-7D3E-B895-77C1-F83DC10F17D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7BF74FED-D36F-F7B4-9143-E7F42D177D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0D6C627-A837-A85D-72C9-5B9DBE2D2E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713BDD9-CFB7-E91D-12D1-32C59A1EDF93}"/>
              </a:ext>
            </a:extLst>
          </p:cNvPr>
          <p:cNvSpPr>
            <a:spLocks noGrp="1"/>
          </p:cNvSpPr>
          <p:nvPr>
            <p:ph type="dt" sz="half" idx="10"/>
          </p:nvPr>
        </p:nvSpPr>
        <p:spPr/>
        <p:txBody>
          <a:bodyPr/>
          <a:lstStyle/>
          <a:p>
            <a:fld id="{22FDAC52-836E-4D37-91AA-A6A347F6AE37}" type="datetimeFigureOut">
              <a:rPr lang="zh-TW" altLang="en-US" smtClean="0"/>
              <a:t>2025/6/26</a:t>
            </a:fld>
            <a:endParaRPr lang="zh-TW" altLang="en-US"/>
          </a:p>
        </p:txBody>
      </p:sp>
      <p:sp>
        <p:nvSpPr>
          <p:cNvPr id="6" name="頁尾版面配置區 5">
            <a:extLst>
              <a:ext uri="{FF2B5EF4-FFF2-40B4-BE49-F238E27FC236}">
                <a16:creationId xmlns:a16="http://schemas.microsoft.com/office/drawing/2014/main" id="{B67C4C04-0620-830F-4758-FEE09315415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97F4565-A094-F457-2A54-1DFAE1AEA553}"/>
              </a:ext>
            </a:extLst>
          </p:cNvPr>
          <p:cNvSpPr>
            <a:spLocks noGrp="1"/>
          </p:cNvSpPr>
          <p:nvPr>
            <p:ph type="sldNum" sz="quarter" idx="12"/>
          </p:nvPr>
        </p:nvSpPr>
        <p:spPr/>
        <p:txBody>
          <a:bodyPr/>
          <a:lstStyle/>
          <a:p>
            <a:fld id="{42896777-03D1-45C5-943D-606B7C2D8280}" type="slidenum">
              <a:rPr lang="zh-TW" altLang="en-US" smtClean="0"/>
              <a:t>‹#›</a:t>
            </a:fld>
            <a:endParaRPr lang="zh-TW" altLang="en-US"/>
          </a:p>
        </p:txBody>
      </p:sp>
    </p:spTree>
    <p:extLst>
      <p:ext uri="{BB962C8B-B14F-4D97-AF65-F5344CB8AC3E}">
        <p14:creationId xmlns:p14="http://schemas.microsoft.com/office/powerpoint/2010/main" val="577953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0FC72D-D003-D123-AAA0-83AC74708CA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507454D-2E35-BC78-7BFB-DB498D2568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548C9E4A-CC7A-0BA7-AF4F-65EA08B10D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B8188E3-FF7B-CC1E-9D6B-998700E5AE08}"/>
              </a:ext>
            </a:extLst>
          </p:cNvPr>
          <p:cNvSpPr>
            <a:spLocks noGrp="1"/>
          </p:cNvSpPr>
          <p:nvPr>
            <p:ph type="dt" sz="half" idx="10"/>
          </p:nvPr>
        </p:nvSpPr>
        <p:spPr/>
        <p:txBody>
          <a:bodyPr/>
          <a:lstStyle/>
          <a:p>
            <a:fld id="{22FDAC52-836E-4D37-91AA-A6A347F6AE37}" type="datetimeFigureOut">
              <a:rPr lang="zh-TW" altLang="en-US" smtClean="0"/>
              <a:t>2025/6/26</a:t>
            </a:fld>
            <a:endParaRPr lang="zh-TW" altLang="en-US"/>
          </a:p>
        </p:txBody>
      </p:sp>
      <p:sp>
        <p:nvSpPr>
          <p:cNvPr id="6" name="頁尾版面配置區 5">
            <a:extLst>
              <a:ext uri="{FF2B5EF4-FFF2-40B4-BE49-F238E27FC236}">
                <a16:creationId xmlns:a16="http://schemas.microsoft.com/office/drawing/2014/main" id="{C0BE49D8-160E-FD10-4F3A-2DD3BB58AC1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C630153-85AD-0D71-7C3D-0538D43A92E6}"/>
              </a:ext>
            </a:extLst>
          </p:cNvPr>
          <p:cNvSpPr>
            <a:spLocks noGrp="1"/>
          </p:cNvSpPr>
          <p:nvPr>
            <p:ph type="sldNum" sz="quarter" idx="12"/>
          </p:nvPr>
        </p:nvSpPr>
        <p:spPr/>
        <p:txBody>
          <a:bodyPr/>
          <a:lstStyle/>
          <a:p>
            <a:fld id="{42896777-03D1-45C5-943D-606B7C2D8280}" type="slidenum">
              <a:rPr lang="zh-TW" altLang="en-US" smtClean="0"/>
              <a:t>‹#›</a:t>
            </a:fld>
            <a:endParaRPr lang="zh-TW" altLang="en-US"/>
          </a:p>
        </p:txBody>
      </p:sp>
    </p:spTree>
    <p:extLst>
      <p:ext uri="{BB962C8B-B14F-4D97-AF65-F5344CB8AC3E}">
        <p14:creationId xmlns:p14="http://schemas.microsoft.com/office/powerpoint/2010/main" val="3486651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C305858-ED99-410A-0A6C-9D644280B6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A1A1306F-B837-D7F9-82D9-4DCA8050C6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EFACADCB-06C9-5163-5F22-3A98DD6EC1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2FDAC52-836E-4D37-91AA-A6A347F6AE37}" type="datetimeFigureOut">
              <a:rPr lang="zh-TW" altLang="en-US" smtClean="0"/>
              <a:t>2025/6/26</a:t>
            </a:fld>
            <a:endParaRPr lang="zh-TW" altLang="en-US"/>
          </a:p>
        </p:txBody>
      </p:sp>
      <p:sp>
        <p:nvSpPr>
          <p:cNvPr id="5" name="頁尾版面配置區 4">
            <a:extLst>
              <a:ext uri="{FF2B5EF4-FFF2-40B4-BE49-F238E27FC236}">
                <a16:creationId xmlns:a16="http://schemas.microsoft.com/office/drawing/2014/main" id="{90246F0E-45CB-62BF-76A2-268EBA2AD7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55941088-6E2A-3329-7024-00AAEFB600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896777-03D1-45C5-943D-606B7C2D8280}" type="slidenum">
              <a:rPr lang="zh-TW" altLang="en-US" smtClean="0"/>
              <a:t>‹#›</a:t>
            </a:fld>
            <a:endParaRPr lang="zh-TW" altLang="en-US"/>
          </a:p>
        </p:txBody>
      </p:sp>
    </p:spTree>
    <p:extLst>
      <p:ext uri="{BB962C8B-B14F-4D97-AF65-F5344CB8AC3E}">
        <p14:creationId xmlns:p14="http://schemas.microsoft.com/office/powerpoint/2010/main" val="2741357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A34DF1-4838-2C59-A8C8-085271B55BF3}"/>
              </a:ext>
            </a:extLst>
          </p:cNvPr>
          <p:cNvSpPr>
            <a:spLocks noGrp="1"/>
          </p:cNvSpPr>
          <p:nvPr>
            <p:ph type="ctrTitle"/>
          </p:nvPr>
        </p:nvSpPr>
        <p:spPr/>
        <p:txBody>
          <a:bodyPr/>
          <a:lstStyle/>
          <a:p>
            <a:r>
              <a:rPr lang="zh-TW" altLang="en-US" dirty="0"/>
              <a:t>線性</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回歸模型與評估</a:t>
            </a:r>
            <a:endParaRPr lang="zh-TW" altLang="en-US" dirty="0">
              <a:latin typeface="標楷體" panose="03000509000000000000" pitchFamily="65" charset="-120"/>
              <a:ea typeface="標楷體" panose="03000509000000000000" pitchFamily="65" charset="-120"/>
            </a:endParaRPr>
          </a:p>
        </p:txBody>
      </p:sp>
      <p:sp>
        <p:nvSpPr>
          <p:cNvPr id="3" name="副標題 2">
            <a:extLst>
              <a:ext uri="{FF2B5EF4-FFF2-40B4-BE49-F238E27FC236}">
                <a16:creationId xmlns:a16="http://schemas.microsoft.com/office/drawing/2014/main" id="{2ECD7DE9-ED97-35E1-580B-3B13721881D2}"/>
              </a:ext>
            </a:extLst>
          </p:cNvPr>
          <p:cNvSpPr>
            <a:spLocks noGrp="1"/>
          </p:cNvSpPr>
          <p:nvPr>
            <p:ph type="subTitle" idx="1"/>
          </p:nvPr>
        </p:nvSpPr>
        <p:spPr/>
        <p:txBody>
          <a:bodyPr>
            <a:normAutofit/>
          </a:bodyPr>
          <a:lstStyle/>
          <a:p>
            <a:r>
              <a:rPr lang="zh-TW" altLang="en-US" sz="2800" dirty="0">
                <a:latin typeface="標楷體" panose="03000509000000000000" pitchFamily="65" charset="-120"/>
                <a:ea typeface="標楷體" panose="03000509000000000000" pitchFamily="65" charset="-120"/>
              </a:rPr>
              <a:t>教授 </a:t>
            </a:r>
            <a:r>
              <a:rPr lang="en-US" altLang="zh-TW" sz="2800" dirty="0">
                <a:latin typeface="標楷體" panose="03000509000000000000" pitchFamily="65" charset="-120"/>
                <a:ea typeface="標楷體" panose="03000509000000000000" pitchFamily="65" charset="-120"/>
              </a:rPr>
              <a:t>: </a:t>
            </a:r>
            <a:r>
              <a:rPr lang="zh-TW" altLang="en-US" sz="2800" dirty="0">
                <a:latin typeface="標楷體" panose="03000509000000000000" pitchFamily="65" charset="-120"/>
                <a:ea typeface="標楷體" panose="03000509000000000000" pitchFamily="65" charset="-120"/>
              </a:rPr>
              <a:t>黃鈺晴</a:t>
            </a:r>
          </a:p>
        </p:txBody>
      </p:sp>
    </p:spTree>
    <p:extLst>
      <p:ext uri="{BB962C8B-B14F-4D97-AF65-F5344CB8AC3E}">
        <p14:creationId xmlns:p14="http://schemas.microsoft.com/office/powerpoint/2010/main" val="3715263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350B76-41DB-A41B-00EF-EE66B80A18C1}"/>
              </a:ext>
            </a:extLst>
          </p:cNvPr>
          <p:cNvSpPr>
            <a:spLocks noGrp="1"/>
          </p:cNvSpPr>
          <p:nvPr>
            <p:ph type="title"/>
          </p:nvPr>
        </p:nvSpPr>
        <p:spPr/>
        <p:txBody>
          <a:bodyPr/>
          <a:lstStyle/>
          <a:p>
            <a:r>
              <a:rPr lang="zh-TW" altLang="en-US" dirty="0"/>
              <a:t>最小平方法（</a:t>
            </a:r>
            <a:r>
              <a:rPr lang="en-US" altLang="zh-TW" dirty="0"/>
              <a:t>Least Squares Estimate</a:t>
            </a:r>
            <a:r>
              <a:rPr lang="zh-TW" altLang="en-US" dirty="0"/>
              <a:t>）</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2A800C6-F452-F7FA-DF20-BAECEB1EF010}"/>
                  </a:ext>
                </a:extLst>
              </p:cNvPr>
              <p:cNvSpPr>
                <a:spLocks noGrp="1"/>
              </p:cNvSpPr>
              <p:nvPr>
                <p:ph idx="1"/>
              </p:nvPr>
            </p:nvSpPr>
            <p:spPr>
              <a:xfrm>
                <a:off x="838199" y="1825624"/>
                <a:ext cx="10935789" cy="5032375"/>
              </a:xfrm>
            </p:spPr>
            <p:txBody>
              <a:bodyPr>
                <a:normAutofit/>
              </a:bodyPr>
              <a:lstStyle/>
              <a:p>
                <a:r>
                  <a:rPr lang="zh-TW" altLang="en-US" dirty="0"/>
                  <a:t>目標</a:t>
                </a:r>
                <a:r>
                  <a:rPr lang="en-US" altLang="zh-TW" dirty="0"/>
                  <a:t>: </a:t>
                </a:r>
                <a:r>
                  <a:rPr lang="zh-TW" altLang="en-US" dirty="0"/>
                  <a:t>找到最佳的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b="0" i="1" smtClean="0">
                            <a:latin typeface="Cambria Math" panose="02040503050406030204" pitchFamily="18" charset="0"/>
                          </a:rPr>
                          <m:t>0</m:t>
                        </m:r>
                      </m:sub>
                    </m:sSub>
                  </m:oMath>
                </a14:m>
                <a:r>
                  <a:rPr lang="zh-TW" altLang="en-US" dirty="0"/>
                  <a:t> 和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smtClean="0">
                            <a:latin typeface="Cambria Math" panose="02040503050406030204" pitchFamily="18" charset="0"/>
                          </a:rPr>
                          <m:t>1</m:t>
                        </m:r>
                      </m:sub>
                    </m:sSub>
                  </m:oMath>
                </a14:m>
                <a:r>
                  <a:rPr lang="zh-TW" altLang="en-US" dirty="0"/>
                  <a:t> 值，讓預測線盡可能地貼近實際資料點。</a:t>
                </a:r>
                <a:endParaRPr lang="en-US" altLang="zh-TW" dirty="0"/>
              </a:p>
              <a:p>
                <a:r>
                  <a:rPr lang="zh-TW" altLang="en-US" dirty="0"/>
                  <a:t>核心理念</a:t>
                </a:r>
                <a:r>
                  <a:rPr lang="en-US" altLang="zh-TW" dirty="0"/>
                  <a:t>:</a:t>
                </a:r>
                <a:r>
                  <a:rPr lang="zh-TW" altLang="en-US" dirty="0"/>
                  <a:t> 最小化所有資料點的殘差平方和（</a:t>
                </a:r>
                <a:r>
                  <a:rPr lang="en-US" altLang="zh-TW" dirty="0"/>
                  <a:t>SSE</a:t>
                </a:r>
                <a:r>
                  <a:rPr lang="zh-TW" altLang="en-US" dirty="0"/>
                  <a:t>）。</a:t>
                </a:r>
                <a:endParaRPr lang="en-US" altLang="zh-TW" dirty="0"/>
              </a:p>
              <a:p>
                <a:pPr lvl="1"/>
                <a:r>
                  <a:rPr lang="zh-TW" altLang="en-US" dirty="0"/>
                  <a:t>殘差</a:t>
                </a:r>
                <a:r>
                  <a:rPr lang="en-US" altLang="zh-TW" dirty="0"/>
                  <a:t>(e):</a:t>
                </a:r>
                <a:r>
                  <a:rPr lang="zh-TW" altLang="en-US" dirty="0"/>
                  <a:t> 模型預測值（𝑦 ̂）與真實觀測值（</a:t>
                </a:r>
                <a:r>
                  <a:rPr lang="en-US" altLang="zh-TW" dirty="0"/>
                  <a:t>y</a:t>
                </a:r>
                <a:r>
                  <a:rPr lang="zh-TW" altLang="en-US" dirty="0"/>
                  <a:t>）之間的差距</a:t>
                </a:r>
                <a:endParaRPr lang="en-US" altLang="zh-TW" dirty="0"/>
              </a:p>
              <a:p>
                <a:pPr lvl="1"/>
                <a:r>
                  <a:rPr lang="zh-TW" altLang="en-US" dirty="0"/>
                  <a:t>為什麼要平方</a:t>
                </a:r>
                <a:r>
                  <a:rPr lang="en-US" altLang="zh-TW" dirty="0"/>
                  <a:t>?</a:t>
                </a:r>
              </a:p>
              <a:p>
                <a:pPr lvl="2"/>
                <a:r>
                  <a:rPr lang="zh-TW" altLang="en-US" dirty="0"/>
                  <a:t>防止正負差異互相抵銷（有的預測高，有的低）。</a:t>
                </a:r>
                <a:endParaRPr lang="en-US" altLang="zh-TW" dirty="0"/>
              </a:p>
              <a:p>
                <a:pPr lvl="2"/>
                <a:r>
                  <a:rPr lang="zh-TW" altLang="en-US" dirty="0"/>
                  <a:t>強調大錯誤：差距越大，平方後懲罰越重。</a:t>
                </a:r>
                <a:endParaRPr lang="en-US" altLang="zh-TW" dirty="0"/>
              </a:p>
              <a:p>
                <a:pPr lvl="1"/>
                <a14:m>
                  <m:oMath xmlns:m="http://schemas.openxmlformats.org/officeDocument/2006/math">
                    <m:r>
                      <a:rPr lang="en-US" altLang="zh-TW" b="0" i="1" smtClean="0">
                        <a:latin typeface="Cambria Math" panose="02040503050406030204" pitchFamily="18" charset="0"/>
                      </a:rPr>
                      <m:t>𝑆𝑆𝐸</m:t>
                    </m:r>
                    <m:r>
                      <a:rPr lang="en-US" altLang="zh-TW" b="0" i="1" smtClean="0">
                        <a:latin typeface="Cambria Math" panose="02040503050406030204" pitchFamily="18" charset="0"/>
                      </a:rPr>
                      <m:t>=</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𝑛</m:t>
                        </m:r>
                      </m:sup>
                      <m:e>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𝑒</m:t>
                            </m:r>
                          </m:e>
                          <m:sub>
                            <m:r>
                              <a:rPr lang="en-US" altLang="zh-TW" b="0" i="1" smtClean="0">
                                <a:latin typeface="Cambria Math" panose="02040503050406030204" pitchFamily="18" charset="0"/>
                              </a:rPr>
                              <m:t>𝑖</m:t>
                            </m:r>
                          </m:sub>
                          <m:sup>
                            <m:r>
                              <a:rPr lang="en-US" altLang="zh-TW" b="0" i="1" smtClean="0">
                                <a:latin typeface="Cambria Math" panose="02040503050406030204" pitchFamily="18" charset="0"/>
                              </a:rPr>
                              <m:t>2</m:t>
                            </m:r>
                          </m:sup>
                        </m:sSubSup>
                      </m:e>
                    </m:nary>
                    <m:r>
                      <a:rPr lang="en-US" altLang="zh-TW" b="0" i="1" smtClean="0">
                        <a:latin typeface="Cambria Math" panose="02040503050406030204" pitchFamily="18" charset="0"/>
                      </a:rPr>
                      <m:t>=</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𝑛</m:t>
                        </m:r>
                      </m:sup>
                      <m:e>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𝑦</m:t>
                                    </m:r>
                                  </m:e>
                                </m:acc>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m:t>
                        </m:r>
                      </m:e>
                    </m:nary>
                  </m:oMath>
                </a14:m>
                <a:r>
                  <a:rPr lang="en-US" altLang="zh-TW" dirty="0"/>
                  <a:t> </a:t>
                </a:r>
                <a14:m>
                  <m:oMath xmlns:m="http://schemas.openxmlformats.org/officeDocument/2006/math">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m:t>
                        </m:r>
                        <m:r>
                          <m:rPr>
                            <m:brk m:alnAt="23"/>
                          </m:rPr>
                          <a:rPr lang="en-US" altLang="zh-TW" i="1">
                            <a:latin typeface="Cambria Math" panose="02040503050406030204" pitchFamily="18" charset="0"/>
                          </a:rPr>
                          <m:t>1</m:t>
                        </m:r>
                      </m:sub>
                      <m:sup>
                        <m:r>
                          <a:rPr lang="en-US" altLang="zh-TW" i="1">
                            <a:latin typeface="Cambria Math" panose="02040503050406030204" pitchFamily="18" charset="0"/>
                          </a:rPr>
                          <m:t>𝑛</m:t>
                        </m:r>
                      </m:sup>
                      <m:e>
                        <m:sSup>
                          <m:sSupPr>
                            <m:ctrlPr>
                              <a:rPr lang="en-US" altLang="zh-TW" i="1">
                                <a:latin typeface="Cambria Math" panose="02040503050406030204" pitchFamily="18" charset="0"/>
                              </a:rPr>
                            </m:ctrlPr>
                          </m:sSupPr>
                          <m:e>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en-US" altLang="zh-TW" b="0" i="1" smtClean="0">
                                        <a:latin typeface="Cambria Math" panose="02040503050406030204" pitchFamily="18" charset="0"/>
                                      </a:rPr>
                                      <m:t>𝑏</m:t>
                                    </m:r>
                                  </m:e>
                                </m:acc>
                              </m:e>
                              <m:sub>
                                <m:r>
                                  <a:rPr lang="en-US" altLang="zh-TW" b="0" i="1" smtClean="0">
                                    <a:latin typeface="Cambria Math" panose="02040503050406030204" pitchFamily="18" charset="0"/>
                                  </a:rPr>
                                  <m:t>0</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𝑏</m:t>
                                    </m:r>
                                  </m:e>
                                </m:acc>
                              </m:e>
                              <m:sub>
                                <m:r>
                                  <a:rPr lang="en-US" altLang="zh-TW" b="0" i="1" smtClean="0">
                                    <a:latin typeface="Cambria Math" panose="02040503050406030204" pitchFamily="18" charset="0"/>
                                  </a:rPr>
                                  <m:t>1</m:t>
                                </m:r>
                              </m:sub>
                            </m:sSub>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𝑖</m:t>
                                </m:r>
                              </m:sub>
                            </m:sSub>
                            <m:r>
                              <a:rPr lang="en-US" altLang="zh-TW" i="1">
                                <a:latin typeface="Cambria Math" panose="02040503050406030204" pitchFamily="18" charset="0"/>
                              </a:rPr>
                              <m:t>)</m:t>
                            </m:r>
                          </m:e>
                          <m:sup>
                            <m:r>
                              <a:rPr lang="en-US" altLang="zh-TW" i="1">
                                <a:latin typeface="Cambria Math" panose="02040503050406030204" pitchFamily="18" charset="0"/>
                              </a:rPr>
                              <m:t>2</m:t>
                            </m:r>
                          </m:sup>
                        </m:sSup>
                      </m:e>
                    </m:nary>
                  </m:oMath>
                </a14:m>
                <a:endParaRPr lang="en-US" altLang="zh-TW" dirty="0"/>
              </a:p>
              <a:p>
                <a:pPr lvl="1"/>
                <a:r>
                  <a:rPr lang="zh-TW" altLang="en-US" dirty="0"/>
                  <a:t>殘差平方和（</a:t>
                </a:r>
                <a:r>
                  <a:rPr lang="en-US" altLang="zh-TW" dirty="0"/>
                  <a:t>SSE</a:t>
                </a:r>
                <a:r>
                  <a:rPr lang="zh-TW" altLang="en-US" dirty="0"/>
                  <a:t>）越小，表示模型對資料的擬合 </a:t>
                </a:r>
                <a:r>
                  <a:rPr lang="en-US" altLang="zh-TW" dirty="0"/>
                  <a:t>(fit) </a:t>
                </a:r>
                <a:r>
                  <a:rPr lang="zh-TW" altLang="en-US" dirty="0"/>
                  <a:t>越好</a:t>
                </a:r>
                <a:endParaRPr lang="en-US" altLang="zh-TW" dirty="0"/>
              </a:p>
              <a:p>
                <a:r>
                  <a:rPr lang="zh-TW" altLang="en-US" dirty="0"/>
                  <a:t>實務中我們常會進一步使用一些標準化或比較性更強的指標來評估模型表現，包含平均平方誤差（</a:t>
                </a:r>
                <a:r>
                  <a:rPr lang="en-US" altLang="zh-TW" dirty="0"/>
                  <a:t>MSE</a:t>
                </a:r>
                <a:r>
                  <a:rPr lang="zh-TW" altLang="en-US" dirty="0"/>
                  <a:t>）、平均平方誤差（</a:t>
                </a:r>
                <a:r>
                  <a:rPr lang="en-US" altLang="zh-TW" dirty="0"/>
                  <a:t>MSE</a:t>
                </a:r>
                <a:r>
                  <a:rPr lang="zh-TW" altLang="en-US" dirty="0"/>
                  <a:t>）與決定係數（</a:t>
                </a:r>
                <a:r>
                  <a:rPr lang="en-US" altLang="zh-TW" dirty="0"/>
                  <a:t>R-squared</a:t>
                </a:r>
                <a:r>
                  <a:rPr lang="zh-TW" altLang="en-US" dirty="0"/>
                  <a:t>）</a:t>
                </a:r>
              </a:p>
            </p:txBody>
          </p:sp>
        </mc:Choice>
        <mc:Fallback xmlns="">
          <p:sp>
            <p:nvSpPr>
              <p:cNvPr id="3" name="內容版面配置區 2">
                <a:extLst>
                  <a:ext uri="{FF2B5EF4-FFF2-40B4-BE49-F238E27FC236}">
                    <a16:creationId xmlns:a16="http://schemas.microsoft.com/office/drawing/2014/main" id="{02A800C6-F452-F7FA-DF20-BAECEB1EF010}"/>
                  </a:ext>
                </a:extLst>
              </p:cNvPr>
              <p:cNvSpPr>
                <a:spLocks noGrp="1" noRot="1" noChangeAspect="1" noMove="1" noResize="1" noEditPoints="1" noAdjustHandles="1" noChangeArrowheads="1" noChangeShapeType="1" noTextEdit="1"/>
              </p:cNvSpPr>
              <p:nvPr>
                <p:ph idx="1"/>
              </p:nvPr>
            </p:nvSpPr>
            <p:spPr>
              <a:xfrm>
                <a:off x="838199" y="1825624"/>
                <a:ext cx="10935789" cy="5032375"/>
              </a:xfrm>
              <a:blipFill>
                <a:blip r:embed="rId2"/>
                <a:stretch>
                  <a:fillRect l="-948" t="-2058" r="-44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9256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F5DA56-0B7B-BD87-47A9-A96326863E10}"/>
              </a:ext>
            </a:extLst>
          </p:cNvPr>
          <p:cNvSpPr>
            <a:spLocks noGrp="1"/>
          </p:cNvSpPr>
          <p:nvPr>
            <p:ph type="title"/>
          </p:nvPr>
        </p:nvSpPr>
        <p:spPr/>
        <p:txBody>
          <a:bodyPr/>
          <a:lstStyle/>
          <a:p>
            <a:r>
              <a:rPr lang="zh-TW" altLang="en-US" dirty="0"/>
              <a:t>模型評估指標</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38D667C-734C-51A3-1FA7-72469F141CE1}"/>
                  </a:ext>
                </a:extLst>
              </p:cNvPr>
              <p:cNvSpPr>
                <a:spLocks noGrp="1"/>
              </p:cNvSpPr>
              <p:nvPr>
                <p:ph idx="1"/>
              </p:nvPr>
            </p:nvSpPr>
            <p:spPr>
              <a:xfrm>
                <a:off x="838200" y="1690688"/>
                <a:ext cx="10900954" cy="4945243"/>
              </a:xfrm>
            </p:spPr>
            <p:txBody>
              <a:bodyPr>
                <a:normAutofit/>
              </a:bodyPr>
              <a:lstStyle/>
              <a:p>
                <a:r>
                  <a:rPr lang="zh-TW" altLang="en-US" dirty="0"/>
                  <a:t>平均絕對誤差（</a:t>
                </a:r>
                <a:r>
                  <a:rPr lang="en-US" altLang="zh-TW" dirty="0"/>
                  <a:t>MAE, Mean Absolute Error</a:t>
                </a:r>
                <a:r>
                  <a:rPr lang="zh-TW" altLang="en-US" dirty="0"/>
                  <a:t>）</a:t>
                </a:r>
                <a:endParaRPr lang="en-US" altLang="zh-TW" dirty="0"/>
              </a:p>
              <a:p>
                <a:pPr lvl="1"/>
                <a:r>
                  <a:rPr lang="zh-TW" altLang="en-US" dirty="0"/>
                  <a:t>將每個資料點的殘差取絕對值後平均，不用平方</a:t>
                </a:r>
                <a:endParaRPr lang="en-US" altLang="zh-TW" dirty="0"/>
              </a:p>
              <a:p>
                <a:pPr marL="457200" lvl="1" indent="0">
                  <a:buNone/>
                </a:pPr>
                <a14:m>
                  <m:oMathPara xmlns:m="http://schemas.openxmlformats.org/officeDocument/2006/math">
                    <m:oMathParaPr>
                      <m:jc m:val="centerGroup"/>
                    </m:oMathParaPr>
                    <m:oMath xmlns:m="http://schemas.openxmlformats.org/officeDocument/2006/math">
                      <m:r>
                        <a:rPr lang="en-US" altLang="zh-TW" sz="2000" i="1">
                          <a:latin typeface="Cambria Math" panose="02040503050406030204" pitchFamily="18" charset="0"/>
                        </a:rPr>
                        <m:t>𝑀𝐴𝐸</m:t>
                      </m:r>
                      <m:r>
                        <a:rPr lang="en-US" altLang="zh-TW" sz="2000" i="1">
                          <a:latin typeface="Cambria Math" panose="02040503050406030204" pitchFamily="18" charset="0"/>
                        </a:rPr>
                        <m:t>=</m:t>
                      </m:r>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i="1">
                              <a:latin typeface="Cambria Math" panose="02040503050406030204" pitchFamily="18" charset="0"/>
                            </a:rPr>
                            <m:t>𝑛</m:t>
                          </m:r>
                        </m:den>
                      </m:f>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𝑖</m:t>
                          </m:r>
                          <m:r>
                            <a:rPr lang="en-US" altLang="zh-TW" sz="2000" i="1">
                              <a:latin typeface="Cambria Math" panose="02040503050406030204" pitchFamily="18" charset="0"/>
                            </a:rPr>
                            <m:t>=</m:t>
                          </m:r>
                          <m:r>
                            <m:rPr>
                              <m:brk m:alnAt="23"/>
                            </m:rPr>
                            <a:rPr lang="en-US" altLang="zh-TW" sz="2000" i="1">
                              <a:latin typeface="Cambria Math" panose="02040503050406030204" pitchFamily="18" charset="0"/>
                            </a:rPr>
                            <m:t>1</m:t>
                          </m:r>
                        </m:sub>
                        <m:sup>
                          <m:r>
                            <a:rPr lang="en-US" altLang="zh-TW" sz="2000" i="1">
                              <a:latin typeface="Cambria Math" panose="02040503050406030204" pitchFamily="18" charset="0"/>
                            </a:rPr>
                            <m:t>𝑛</m:t>
                          </m:r>
                        </m:sup>
                        <m:e>
                          <m:d>
                            <m:dPr>
                              <m:begChr m:val="|"/>
                              <m:endChr m:val="|"/>
                              <m:ctrlPr>
                                <a:rPr lang="en-US" altLang="zh-TW" sz="2000" i="1">
                                  <a:latin typeface="Cambria Math" panose="02040503050406030204" pitchFamily="18" charset="0"/>
                                </a:rPr>
                              </m:ctrlPr>
                            </m:d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i="1">
                                      <a:latin typeface="Cambria Math" panose="02040503050406030204" pitchFamily="18" charset="0"/>
                                    </a:rPr>
                                    <m:t>𝑖</m:t>
                                  </m:r>
                                </m:sub>
                              </m:sSub>
                              <m:r>
                                <a:rPr lang="en-US" altLang="zh-TW" sz="2000" i="1">
                                  <a:latin typeface="Cambria Math" panose="02040503050406030204" pitchFamily="18" charset="0"/>
                                </a:rPr>
                                <m:t>−</m:t>
                              </m:r>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𝑦</m:t>
                                  </m:r>
                                </m:e>
                                <m:sub>
                                  <m:r>
                                    <a:rPr lang="en-US" altLang="zh-TW" sz="2000" i="1">
                                      <a:latin typeface="Cambria Math" panose="02040503050406030204" pitchFamily="18" charset="0"/>
                                    </a:rPr>
                                    <m:t>𝑖</m:t>
                                  </m:r>
                                </m:sub>
                                <m:sup>
                                  <m:r>
                                    <a:rPr lang="en-US" altLang="zh-TW" sz="2000" i="1">
                                      <a:latin typeface="Cambria Math" panose="02040503050406030204" pitchFamily="18" charset="0"/>
                                    </a:rPr>
                                    <m:t>2</m:t>
                                  </m:r>
                                </m:sup>
                              </m:sSubSup>
                            </m:e>
                          </m:d>
                        </m:e>
                      </m:nary>
                    </m:oMath>
                  </m:oMathPara>
                </a14:m>
                <a:endParaRPr lang="en-US" altLang="zh-TW" dirty="0"/>
              </a:p>
              <a:p>
                <a:pPr lvl="1"/>
                <a:r>
                  <a:rPr lang="zh-TW" altLang="en-US" dirty="0"/>
                  <a:t>對極端值（離群值）較不敏感，能反映平均預測偏差。</a:t>
                </a:r>
                <a:endParaRPr lang="en-US" altLang="zh-TW" dirty="0"/>
              </a:p>
              <a:p>
                <a:pPr lvl="1"/>
                <a:r>
                  <a:rPr lang="zh-TW" altLang="en-US" dirty="0"/>
                  <a:t>易於理解與解釋</a:t>
                </a:r>
                <a:endParaRPr lang="en-US" altLang="zh-TW" dirty="0"/>
              </a:p>
              <a:p>
                <a:r>
                  <a:rPr lang="zh-TW" altLang="en-US" dirty="0"/>
                  <a:t>平均平方誤差（</a:t>
                </a:r>
                <a:r>
                  <a:rPr lang="en-US" altLang="zh-TW" dirty="0"/>
                  <a:t>MSE, Mean Squared Error</a:t>
                </a:r>
                <a:r>
                  <a:rPr lang="zh-TW" altLang="en-US" dirty="0"/>
                  <a:t>）</a:t>
                </a:r>
                <a:endParaRPr lang="en-US" altLang="zh-TW" dirty="0"/>
              </a:p>
              <a:p>
                <a:pPr lvl="1"/>
                <a:r>
                  <a:rPr lang="zh-TW" altLang="en-US" dirty="0"/>
                  <a:t>計算每個資料點殘差的平方平均值。</a:t>
                </a:r>
                <a:endParaRPr lang="en-US" altLang="zh-TW" dirty="0"/>
              </a:p>
              <a:p>
                <a:pPr lvl="1"/>
                <a:r>
                  <a:rPr lang="zh-TW" altLang="en-US" dirty="0"/>
                  <a:t>本質上就是 </a:t>
                </a:r>
                <a:r>
                  <a:rPr lang="en-US" altLang="zh-TW" dirty="0"/>
                  <a:t>SSE </a:t>
                </a:r>
                <a:r>
                  <a:rPr lang="zh-TW" altLang="en-US" dirty="0"/>
                  <a:t>除以資料筆數（</a:t>
                </a:r>
                <a:r>
                  <a:rPr lang="en-US" altLang="zh-TW" dirty="0"/>
                  <a:t>n</a:t>
                </a:r>
                <a:r>
                  <a:rPr lang="zh-TW" altLang="en-US" dirty="0"/>
                  <a:t>）</a:t>
                </a:r>
                <a:endParaRPr lang="en-US" altLang="zh-TW" dirty="0"/>
              </a:p>
              <a:p>
                <a:pPr marL="457200" lvl="1" indent="0">
                  <a:buNone/>
                </a:pPr>
                <a14:m>
                  <m:oMathPara xmlns:m="http://schemas.openxmlformats.org/officeDocument/2006/math">
                    <m:oMathParaPr>
                      <m:jc m:val="centerGroup"/>
                    </m:oMathParaPr>
                    <m:oMath xmlns:m="http://schemas.openxmlformats.org/officeDocument/2006/math">
                      <m:r>
                        <a:rPr lang="en-US" altLang="zh-TW" sz="2000" i="1">
                          <a:latin typeface="Cambria Math" panose="02040503050406030204" pitchFamily="18" charset="0"/>
                        </a:rPr>
                        <m:t>𝑀𝑆𝐸</m:t>
                      </m:r>
                      <m:r>
                        <a:rPr lang="en-US" altLang="zh-TW" sz="2000" i="1">
                          <a:latin typeface="Cambria Math" panose="02040503050406030204" pitchFamily="18" charset="0"/>
                        </a:rPr>
                        <m:t>=</m:t>
                      </m:r>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i="1">
                              <a:latin typeface="Cambria Math" panose="02040503050406030204" pitchFamily="18" charset="0"/>
                            </a:rPr>
                            <m:t>𝑛</m:t>
                          </m:r>
                        </m:den>
                      </m:f>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𝑖</m:t>
                          </m:r>
                          <m:r>
                            <a:rPr lang="en-US" altLang="zh-TW" sz="2000" i="1">
                              <a:latin typeface="Cambria Math" panose="02040503050406030204" pitchFamily="18" charset="0"/>
                            </a:rPr>
                            <m:t>=1</m:t>
                          </m:r>
                        </m:sub>
                        <m:sup>
                          <m:r>
                            <a:rPr lang="en-US" altLang="zh-TW" sz="2000" i="1">
                              <a:latin typeface="Cambria Math" panose="02040503050406030204" pitchFamily="18" charset="0"/>
                            </a:rPr>
                            <m:t>𝑛</m:t>
                          </m:r>
                        </m:sup>
                        <m:e>
                          <m:sSup>
                            <m:sSupPr>
                              <m:ctrlPr>
                                <a:rPr lang="en-US" altLang="zh-TW" sz="2000" i="1">
                                  <a:latin typeface="Cambria Math" panose="02040503050406030204" pitchFamily="18" charset="0"/>
                                </a:rPr>
                              </m:ctrlPr>
                            </m:sSupPr>
                            <m:e>
                              <m:d>
                                <m:dPr>
                                  <m:ctrlPr>
                                    <a:rPr lang="en-US" altLang="zh-TW" sz="2000" i="1">
                                      <a:latin typeface="Cambria Math" panose="02040503050406030204" pitchFamily="18" charset="0"/>
                                    </a:rPr>
                                  </m:ctrlPr>
                                </m:d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i="1">
                                          <a:latin typeface="Cambria Math" panose="02040503050406030204" pitchFamily="18" charset="0"/>
                                        </a:rPr>
                                        <m:t>𝑖</m:t>
                                      </m:r>
                                    </m:sub>
                                  </m:sSub>
                                  <m:r>
                                    <a:rPr lang="en-US" altLang="zh-TW" sz="2000" i="1">
                                      <a:latin typeface="Cambria Math" panose="02040503050406030204" pitchFamily="18" charset="0"/>
                                    </a:rPr>
                                    <m:t>−</m:t>
                                  </m:r>
                                  <m:acc>
                                    <m:accPr>
                                      <m:chr m:val="̂"/>
                                      <m:ctrlPr>
                                        <a:rPr lang="en-US" altLang="zh-TW" sz="2000" i="1">
                                          <a:latin typeface="Cambria Math" panose="02040503050406030204" pitchFamily="18" charset="0"/>
                                        </a:rPr>
                                      </m:ctrlPr>
                                    </m:acc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i="1">
                                              <a:latin typeface="Cambria Math" panose="02040503050406030204" pitchFamily="18" charset="0"/>
                                            </a:rPr>
                                            <m:t>𝑖</m:t>
                                          </m:r>
                                        </m:sub>
                                      </m:sSub>
                                    </m:e>
                                  </m:acc>
                                </m:e>
                              </m:d>
                            </m:e>
                            <m:sup>
                              <m:r>
                                <a:rPr lang="en-US" altLang="zh-TW" sz="2000" i="1">
                                  <a:latin typeface="Cambria Math" panose="02040503050406030204" pitchFamily="18" charset="0"/>
                                </a:rPr>
                                <m:t>2</m:t>
                              </m:r>
                            </m:sup>
                          </m:sSup>
                        </m:e>
                      </m:nary>
                    </m:oMath>
                  </m:oMathPara>
                </a14:m>
                <a:endParaRPr lang="en-US" altLang="zh-TW" dirty="0"/>
              </a:p>
              <a:p>
                <a:pPr lvl="1"/>
                <a:r>
                  <a:rPr lang="zh-TW" altLang="en-US" dirty="0"/>
                  <a:t>越小越好，代表模型預測值與真實值越接近。</a:t>
                </a:r>
                <a:endParaRPr lang="en-US" altLang="zh-TW" dirty="0"/>
              </a:p>
              <a:p>
                <a:endParaRPr lang="zh-TW" altLang="en-US" dirty="0"/>
              </a:p>
            </p:txBody>
          </p:sp>
        </mc:Choice>
        <mc:Fallback xmlns="">
          <p:sp>
            <p:nvSpPr>
              <p:cNvPr id="3" name="內容版面配置區 2">
                <a:extLst>
                  <a:ext uri="{FF2B5EF4-FFF2-40B4-BE49-F238E27FC236}">
                    <a16:creationId xmlns:a16="http://schemas.microsoft.com/office/drawing/2014/main" id="{538D667C-734C-51A3-1FA7-72469F141CE1}"/>
                  </a:ext>
                </a:extLst>
              </p:cNvPr>
              <p:cNvSpPr>
                <a:spLocks noGrp="1" noRot="1" noChangeAspect="1" noMove="1" noResize="1" noEditPoints="1" noAdjustHandles="1" noChangeArrowheads="1" noChangeShapeType="1" noTextEdit="1"/>
              </p:cNvSpPr>
              <p:nvPr>
                <p:ph idx="1"/>
              </p:nvPr>
            </p:nvSpPr>
            <p:spPr>
              <a:xfrm>
                <a:off x="838200" y="1690688"/>
                <a:ext cx="10900954" cy="4945243"/>
              </a:xfrm>
              <a:blipFill>
                <a:blip r:embed="rId2"/>
                <a:stretch>
                  <a:fillRect l="-1007" t="-2094" b="-61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674881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7DAD7D-894C-609B-CDDD-F058E55EEB1B}"/>
              </a:ext>
            </a:extLst>
          </p:cNvPr>
          <p:cNvSpPr>
            <a:spLocks noGrp="1"/>
          </p:cNvSpPr>
          <p:nvPr>
            <p:ph type="title"/>
          </p:nvPr>
        </p:nvSpPr>
        <p:spPr/>
        <p:txBody>
          <a:bodyPr/>
          <a:lstStyle/>
          <a:p>
            <a:r>
              <a:rPr lang="zh-TW" altLang="en-US" dirty="0"/>
              <a:t>模型評估指標</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72F6D2A-C440-BC69-7698-13A2F2890C4C}"/>
                  </a:ext>
                </a:extLst>
              </p:cNvPr>
              <p:cNvSpPr>
                <a:spLocks noGrp="1"/>
              </p:cNvSpPr>
              <p:nvPr>
                <p:ph idx="1"/>
              </p:nvPr>
            </p:nvSpPr>
            <p:spPr>
              <a:xfrm>
                <a:off x="838199" y="1690688"/>
                <a:ext cx="11118670" cy="4962661"/>
              </a:xfrm>
            </p:spPr>
            <p:txBody>
              <a:bodyPr>
                <a:normAutofit fontScale="92500"/>
              </a:bodyPr>
              <a:lstStyle/>
              <a:p>
                <a:r>
                  <a:rPr lang="zh-TW" altLang="en-US" dirty="0"/>
                  <a:t>均方根誤差（</a:t>
                </a:r>
                <a:r>
                  <a:rPr lang="en-US" altLang="zh-TW" dirty="0"/>
                  <a:t>RMSE, Root Mean Squared Error</a:t>
                </a:r>
                <a:r>
                  <a:rPr lang="zh-TW" altLang="en-US" dirty="0"/>
                  <a:t>）</a:t>
                </a:r>
              </a:p>
              <a:p>
                <a:pPr lvl="1"/>
                <a:r>
                  <a:rPr lang="en-US" altLang="zh-TW" dirty="0"/>
                  <a:t>MSE </a:t>
                </a:r>
                <a:r>
                  <a:rPr lang="zh-TW" altLang="en-US" dirty="0"/>
                  <a:t>的平方根</a:t>
                </a:r>
                <a:endParaRPr lang="en-US" altLang="zh-TW" dirty="0"/>
              </a:p>
              <a:p>
                <a:pPr marL="457200" lvl="1" indent="0">
                  <a:buNone/>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𝑅</m:t>
                      </m:r>
                      <m:r>
                        <a:rPr lang="en-US" altLang="zh-TW" i="1">
                          <a:latin typeface="Cambria Math" panose="02040503050406030204" pitchFamily="18" charset="0"/>
                        </a:rPr>
                        <m:t>𝑀𝐴𝐸</m:t>
                      </m:r>
                      <m:r>
                        <a:rPr lang="en-US" altLang="zh-TW" i="1">
                          <a:latin typeface="Cambria Math" panose="02040503050406030204" pitchFamily="18" charset="0"/>
                        </a:rPr>
                        <m:t>=</m:t>
                      </m:r>
                      <m:rad>
                        <m:radPr>
                          <m:degHide m:val="on"/>
                          <m:ctrlPr>
                            <a:rPr lang="en-US" altLang="zh-TW" i="1" smtClean="0">
                              <a:latin typeface="Cambria Math" panose="02040503050406030204" pitchFamily="18" charset="0"/>
                            </a:rPr>
                          </m:ctrlPr>
                        </m:radPr>
                        <m:deg/>
                        <m:e>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𝑛</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𝑖</m:t>
                              </m:r>
                              <m:r>
                                <a:rPr lang="en-US" altLang="zh-TW" i="1">
                                  <a:latin typeface="Cambria Math" panose="02040503050406030204" pitchFamily="18" charset="0"/>
                                </a:rPr>
                                <m:t>=</m:t>
                              </m:r>
                              <m:r>
                                <m:rPr>
                                  <m:brk m:alnAt="23"/>
                                </m:rPr>
                                <a:rPr lang="en-US" altLang="zh-TW" i="1">
                                  <a:latin typeface="Cambria Math" panose="02040503050406030204" pitchFamily="18" charset="0"/>
                                </a:rPr>
                                <m:t>1</m:t>
                              </m:r>
                            </m:sub>
                            <m:sup>
                              <m:r>
                                <a:rPr lang="en-US" altLang="zh-TW" i="1">
                                  <a:latin typeface="Cambria Math" panose="02040503050406030204" pitchFamily="18" charset="0"/>
                                </a:rPr>
                                <m:t>𝑛</m:t>
                              </m:r>
                            </m:sup>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𝑦</m:t>
                                      </m:r>
                                    </m:e>
                                    <m:sub>
                                      <m:r>
                                        <a:rPr lang="en-US" altLang="zh-TW" i="1">
                                          <a:latin typeface="Cambria Math" panose="02040503050406030204" pitchFamily="18" charset="0"/>
                                        </a:rPr>
                                        <m:t>𝑖</m:t>
                                      </m:r>
                                    </m:sub>
                                    <m:sup>
                                      <m:r>
                                        <a:rPr lang="en-US" altLang="zh-TW" i="1">
                                          <a:latin typeface="Cambria Math" panose="02040503050406030204" pitchFamily="18" charset="0"/>
                                        </a:rPr>
                                        <m:t>2</m:t>
                                      </m:r>
                                    </m:sup>
                                  </m:sSubSup>
                                </m:e>
                              </m:d>
                            </m:e>
                          </m:nary>
                        </m:e>
                      </m:rad>
                    </m:oMath>
                  </m:oMathPara>
                </a14:m>
                <a:endParaRPr lang="zh-TW" altLang="en-US" dirty="0"/>
              </a:p>
              <a:p>
                <a:pPr lvl="1"/>
                <a:r>
                  <a:rPr lang="zh-TW" altLang="en-US" dirty="0"/>
                  <a:t>結合了 </a:t>
                </a:r>
                <a:r>
                  <a:rPr lang="en-US" altLang="zh-TW" dirty="0"/>
                  <a:t>MSE </a:t>
                </a:r>
                <a:r>
                  <a:rPr lang="zh-TW" altLang="en-US" dirty="0"/>
                  <a:t>的特性，對誤差大小變化敏感，常用於比較不同模型之間的預測表現。</a:t>
                </a:r>
                <a:endParaRPr lang="en-US" altLang="zh-TW" dirty="0"/>
              </a:p>
              <a:p>
                <a:r>
                  <a:rPr lang="zh-TW" altLang="en-US" dirty="0"/>
                  <a:t>決定係數（</a:t>
                </a:r>
                <a:r>
                  <a:rPr lang="en-US" altLang="zh-TW" dirty="0"/>
                  <a:t>R-squared</a:t>
                </a:r>
                <a:r>
                  <a:rPr lang="zh-TW" altLang="en-US" dirty="0"/>
                  <a:t>）</a:t>
                </a:r>
                <a:endParaRPr lang="en-US" altLang="zh-TW" dirty="0"/>
              </a:p>
              <a:p>
                <a:pPr marL="457200" lvl="1" indent="0">
                  <a:buNone/>
                </a:pPr>
                <a14:m>
                  <m:oMathPara xmlns:m="http://schemas.openxmlformats.org/officeDocument/2006/math">
                    <m:oMathParaPr>
                      <m:jc m:val="centerGroup"/>
                    </m:oMathParaPr>
                    <m:oMath xmlns:m="http://schemas.openxmlformats.org/officeDocument/2006/math">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𝑅</m:t>
                          </m:r>
                        </m:e>
                        <m:sup>
                          <m:r>
                            <a:rPr lang="en-US" altLang="zh-TW" sz="2000" i="1">
                              <a:latin typeface="Cambria Math" panose="02040503050406030204" pitchFamily="18" charset="0"/>
                            </a:rPr>
                            <m:t>2</m:t>
                          </m:r>
                        </m:sup>
                      </m:sSup>
                      <m:r>
                        <a:rPr lang="en-US" altLang="zh-TW" sz="2000" i="1">
                          <a:latin typeface="Cambria Math" panose="02040503050406030204" pitchFamily="18" charset="0"/>
                        </a:rPr>
                        <m:t>=1−</m:t>
                      </m:r>
                      <m:f>
                        <m:fPr>
                          <m:ctrlPr>
                            <a:rPr lang="en-US" altLang="zh-TW" sz="2000" i="1">
                              <a:latin typeface="Cambria Math" panose="02040503050406030204" pitchFamily="18" charset="0"/>
                            </a:rPr>
                          </m:ctrlPr>
                        </m:fPr>
                        <m:num>
                          <m:r>
                            <a:rPr lang="en-US" altLang="zh-TW" sz="2000" i="1">
                              <a:latin typeface="Cambria Math" panose="02040503050406030204" pitchFamily="18" charset="0"/>
                            </a:rPr>
                            <m:t>𝑆𝑆𝐸</m:t>
                          </m:r>
                        </m:num>
                        <m:den>
                          <m:r>
                            <a:rPr lang="en-US" altLang="zh-TW" sz="2000" i="1">
                              <a:latin typeface="Cambria Math" panose="02040503050406030204" pitchFamily="18" charset="0"/>
                            </a:rPr>
                            <m:t>𝑆𝑆𝑇</m:t>
                          </m:r>
                        </m:den>
                      </m:f>
                      <m:r>
                        <a:rPr lang="en-US" altLang="zh-TW" sz="2000" i="1">
                          <a:latin typeface="Cambria Math" panose="02040503050406030204" pitchFamily="18" charset="0"/>
                        </a:rPr>
                        <m:t>=1−</m:t>
                      </m:r>
                      <m:f>
                        <m:fPr>
                          <m:ctrlPr>
                            <a:rPr lang="en-US" altLang="zh-TW" sz="2000" i="1">
                              <a:latin typeface="Cambria Math" panose="02040503050406030204" pitchFamily="18" charset="0"/>
                            </a:rPr>
                          </m:ctrlPr>
                        </m:fPr>
                        <m:num>
                          <m:nary>
                            <m:naryPr>
                              <m:chr m:val="∑"/>
                              <m:subHide m:val="on"/>
                              <m:supHide m:val="on"/>
                              <m:ctrlPr>
                                <a:rPr lang="en-US" altLang="zh-TW" sz="2000" i="1">
                                  <a:latin typeface="Cambria Math" panose="02040503050406030204" pitchFamily="18" charset="0"/>
                                </a:rPr>
                              </m:ctrlPr>
                            </m:naryPr>
                            <m:sub/>
                            <m:sup/>
                            <m:e>
                              <m:sSup>
                                <m:sSupPr>
                                  <m:ctrlPr>
                                    <a:rPr lang="en-US" altLang="zh-TW" sz="2000" i="1">
                                      <a:latin typeface="Cambria Math" panose="02040503050406030204" pitchFamily="18" charset="0"/>
                                    </a:rPr>
                                  </m:ctrlPr>
                                </m:sSupPr>
                                <m:e>
                                  <m:d>
                                    <m:dPr>
                                      <m:ctrlPr>
                                        <a:rPr lang="en-US" altLang="zh-TW" sz="2000" i="1">
                                          <a:latin typeface="Cambria Math" panose="02040503050406030204" pitchFamily="18" charset="0"/>
                                        </a:rPr>
                                      </m:ctrlPr>
                                    </m:d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i="1">
                                              <a:latin typeface="Cambria Math" panose="02040503050406030204" pitchFamily="18" charset="0"/>
                                            </a:rPr>
                                            <m:t>𝑖</m:t>
                                          </m:r>
                                        </m:sub>
                                      </m:sSub>
                                      <m:r>
                                        <a:rPr lang="en-US" altLang="zh-TW" sz="2000" i="1">
                                          <a:latin typeface="Cambria Math" panose="02040503050406030204" pitchFamily="18" charset="0"/>
                                        </a:rPr>
                                        <m:t>−</m:t>
                                      </m:r>
                                      <m:acc>
                                        <m:accPr>
                                          <m:chr m:val="̂"/>
                                          <m:ctrlPr>
                                            <a:rPr lang="en-US" altLang="zh-TW" sz="2000" i="1">
                                              <a:latin typeface="Cambria Math" panose="02040503050406030204" pitchFamily="18" charset="0"/>
                                            </a:rPr>
                                          </m:ctrlPr>
                                        </m:acc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i="1">
                                                  <a:latin typeface="Cambria Math" panose="02040503050406030204" pitchFamily="18" charset="0"/>
                                                </a:rPr>
                                                <m:t>𝑖</m:t>
                                              </m:r>
                                            </m:sub>
                                          </m:sSub>
                                        </m:e>
                                      </m:acc>
                                    </m:e>
                                  </m:d>
                                </m:e>
                                <m:sup>
                                  <m:r>
                                    <a:rPr lang="en-US" altLang="zh-TW" sz="2000" i="1">
                                      <a:latin typeface="Cambria Math" panose="02040503050406030204" pitchFamily="18" charset="0"/>
                                    </a:rPr>
                                    <m:t>2</m:t>
                                  </m:r>
                                </m:sup>
                              </m:sSup>
                            </m:e>
                          </m:nary>
                        </m:num>
                        <m:den>
                          <m:nary>
                            <m:naryPr>
                              <m:chr m:val="∑"/>
                              <m:subHide m:val="on"/>
                              <m:supHide m:val="on"/>
                              <m:ctrlPr>
                                <a:rPr lang="en-US" altLang="zh-TW" sz="2000" i="1">
                                  <a:latin typeface="Cambria Math" panose="02040503050406030204" pitchFamily="18" charset="0"/>
                                </a:rPr>
                              </m:ctrlPr>
                            </m:naryPr>
                            <m:sub/>
                            <m:sup/>
                            <m:e>
                              <m:sSup>
                                <m:sSupPr>
                                  <m:ctrlPr>
                                    <a:rPr lang="en-US" altLang="zh-TW" sz="2000" i="1">
                                      <a:latin typeface="Cambria Math" panose="02040503050406030204" pitchFamily="18" charset="0"/>
                                    </a:rPr>
                                  </m:ctrlPr>
                                </m:sSupPr>
                                <m:e>
                                  <m:d>
                                    <m:dPr>
                                      <m:ctrlPr>
                                        <a:rPr lang="en-US" altLang="zh-TW" sz="2000" i="1">
                                          <a:latin typeface="Cambria Math" panose="02040503050406030204" pitchFamily="18" charset="0"/>
                                        </a:rPr>
                                      </m:ctrlPr>
                                    </m:dP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𝑦</m:t>
                                          </m:r>
                                        </m:e>
                                        <m:sub>
                                          <m:r>
                                            <a:rPr lang="en-US" altLang="zh-TW" sz="2000" i="1">
                                              <a:latin typeface="Cambria Math" panose="02040503050406030204" pitchFamily="18" charset="0"/>
                                            </a:rPr>
                                            <m:t>𝑖</m:t>
                                          </m:r>
                                        </m:sub>
                                      </m:sSub>
                                      <m:r>
                                        <a:rPr lang="en-US" altLang="zh-TW" sz="2000" i="1">
                                          <a:latin typeface="Cambria Math" panose="02040503050406030204" pitchFamily="18" charset="0"/>
                                        </a:rPr>
                                        <m:t>−</m:t>
                                      </m:r>
                                      <m:acc>
                                        <m:accPr>
                                          <m:chr m:val="̅"/>
                                          <m:ctrlPr>
                                            <a:rPr lang="en-US" altLang="zh-TW" sz="2000" i="1">
                                              <a:latin typeface="Cambria Math" panose="02040503050406030204" pitchFamily="18" charset="0"/>
                                            </a:rPr>
                                          </m:ctrlPr>
                                        </m:accPr>
                                        <m:e>
                                          <m:r>
                                            <a:rPr lang="en-US" altLang="zh-TW" sz="2000" i="1">
                                              <a:latin typeface="Cambria Math" panose="02040503050406030204" pitchFamily="18" charset="0"/>
                                            </a:rPr>
                                            <m:t>𝑦</m:t>
                                          </m:r>
                                        </m:e>
                                      </m:acc>
                                    </m:e>
                                  </m:d>
                                </m:e>
                                <m:sup>
                                  <m:r>
                                    <a:rPr lang="en-US" altLang="zh-TW" sz="2000" i="1">
                                      <a:latin typeface="Cambria Math" panose="02040503050406030204" pitchFamily="18" charset="0"/>
                                    </a:rPr>
                                    <m:t>2</m:t>
                                  </m:r>
                                </m:sup>
                              </m:sSup>
                            </m:e>
                          </m:nary>
                        </m:den>
                      </m:f>
                    </m:oMath>
                  </m:oMathPara>
                </a14:m>
                <a:endParaRPr lang="en-US" altLang="zh-TW" dirty="0"/>
              </a:p>
              <a:p>
                <a:pPr lvl="1"/>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𝑅</m:t>
                        </m:r>
                      </m:e>
                      <m:sup>
                        <m:r>
                          <a:rPr lang="en-US" altLang="zh-TW" i="1">
                            <a:latin typeface="Cambria Math" panose="02040503050406030204" pitchFamily="18" charset="0"/>
                          </a:rPr>
                          <m:t>2</m:t>
                        </m:r>
                      </m:sup>
                    </m:sSup>
                  </m:oMath>
                </a14:m>
                <a:r>
                  <a:rPr lang="zh-TW" altLang="en-US" dirty="0"/>
                  <a:t>範圍 </a:t>
                </a:r>
                <a:r>
                  <a:rPr lang="en-US" altLang="zh-TW" dirty="0"/>
                  <a:t>0</a:t>
                </a:r>
                <a:r>
                  <a:rPr lang="zh-TW" altLang="en-US" dirty="0"/>
                  <a:t>～</a:t>
                </a:r>
                <a:r>
                  <a:rPr lang="en-US" altLang="zh-TW" dirty="0"/>
                  <a:t>1</a:t>
                </a:r>
                <a:r>
                  <a:rPr lang="zh-TW" altLang="en-US" dirty="0"/>
                  <a:t>，越接近 </a:t>
                </a:r>
                <a:r>
                  <a:rPr lang="en-US" altLang="zh-TW" dirty="0"/>
                  <a:t>1 </a:t>
                </a:r>
                <a:r>
                  <a:rPr lang="zh-TW" altLang="en-US" dirty="0"/>
                  <a:t>表示模型越能解釋資料。</a:t>
                </a:r>
                <a:endParaRPr lang="en-US" altLang="zh-TW" dirty="0"/>
              </a:p>
              <a:p>
                <a:pPr lvl="2"/>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𝑅</m:t>
                        </m:r>
                      </m:e>
                      <m:sup>
                        <m:r>
                          <a:rPr lang="en-US" altLang="zh-TW" i="1">
                            <a:latin typeface="Cambria Math" panose="02040503050406030204" pitchFamily="18" charset="0"/>
                          </a:rPr>
                          <m:t>2</m:t>
                        </m:r>
                      </m:sup>
                    </m:sSup>
                    <m:r>
                      <a:rPr lang="en-US" altLang="zh-TW" i="1">
                        <a:latin typeface="Cambria Math" panose="02040503050406030204" pitchFamily="18" charset="0"/>
                      </a:rPr>
                      <m:t>=1</m:t>
                    </m:r>
                  </m:oMath>
                </a14:m>
                <a:r>
                  <a:rPr lang="zh-TW" altLang="en-US" dirty="0"/>
                  <a:t>：完美預測</a:t>
                </a:r>
                <a:endParaRPr lang="en-US" altLang="zh-TW" dirty="0"/>
              </a:p>
              <a:p>
                <a:pPr lvl="2"/>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𝑅</m:t>
                        </m:r>
                      </m:e>
                      <m:sup>
                        <m:r>
                          <a:rPr lang="en-US" altLang="zh-TW" i="1">
                            <a:latin typeface="Cambria Math" panose="02040503050406030204" pitchFamily="18" charset="0"/>
                          </a:rPr>
                          <m:t>2</m:t>
                        </m:r>
                      </m:sup>
                    </m:sSup>
                    <m:r>
                      <a:rPr lang="en-US" altLang="zh-TW" i="1">
                        <a:latin typeface="Cambria Math" panose="02040503050406030204" pitchFamily="18" charset="0"/>
                      </a:rPr>
                      <m:t>=0</m:t>
                    </m:r>
                  </m:oMath>
                </a14:m>
                <a:r>
                  <a:rPr lang="zh-TW" altLang="en-US" dirty="0"/>
                  <a:t>：模型沒有解釋力</a:t>
                </a:r>
                <a:endParaRPr lang="en-US" altLang="zh-TW" dirty="0"/>
              </a:p>
              <a:p>
                <a:pPr lvl="1"/>
                <a:r>
                  <a:rPr lang="en-US" altLang="zh-TW" dirty="0" err="1"/>
                  <a:t>model.score</a:t>
                </a:r>
                <a:r>
                  <a:rPr lang="en-US" altLang="zh-TW" dirty="0"/>
                  <a:t>() </a:t>
                </a:r>
                <a:r>
                  <a:rPr lang="zh-TW" altLang="en-US" dirty="0"/>
                  <a:t>方法可以直接計算 </a:t>
                </a:r>
                <a:r>
                  <a:rPr lang="en-US" altLang="zh-TW" dirty="0"/>
                  <a:t>R </a:t>
                </a:r>
                <a:r>
                  <a:rPr lang="zh-TW" altLang="en-US" dirty="0"/>
                  <a:t>平方值。</a:t>
                </a:r>
              </a:p>
            </p:txBody>
          </p:sp>
        </mc:Choice>
        <mc:Fallback xmlns="">
          <p:sp>
            <p:nvSpPr>
              <p:cNvPr id="3" name="內容版面配置區 2">
                <a:extLst>
                  <a:ext uri="{FF2B5EF4-FFF2-40B4-BE49-F238E27FC236}">
                    <a16:creationId xmlns:a16="http://schemas.microsoft.com/office/drawing/2014/main" id="{172F6D2A-C440-BC69-7698-13A2F2890C4C}"/>
                  </a:ext>
                </a:extLst>
              </p:cNvPr>
              <p:cNvSpPr>
                <a:spLocks noGrp="1" noRot="1" noChangeAspect="1" noMove="1" noResize="1" noEditPoints="1" noAdjustHandles="1" noChangeArrowheads="1" noChangeShapeType="1" noTextEdit="1"/>
              </p:cNvSpPr>
              <p:nvPr>
                <p:ph idx="1"/>
              </p:nvPr>
            </p:nvSpPr>
            <p:spPr>
              <a:xfrm>
                <a:off x="838199" y="1690688"/>
                <a:ext cx="11118670" cy="4962661"/>
              </a:xfrm>
              <a:blipFill>
                <a:blip r:embed="rId2"/>
                <a:stretch>
                  <a:fillRect l="-822" t="-1843" r="-60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6195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640430-4817-57DE-F912-1541222C765E}"/>
              </a:ext>
            </a:extLst>
          </p:cNvPr>
          <p:cNvSpPr>
            <a:spLocks noGrp="1"/>
          </p:cNvSpPr>
          <p:nvPr>
            <p:ph type="title"/>
          </p:nvPr>
        </p:nvSpPr>
        <p:spPr/>
        <p:txBody>
          <a:bodyPr/>
          <a:lstStyle/>
          <a:p>
            <a:r>
              <a:rPr lang="zh-TW" altLang="en-US" dirty="0"/>
              <a:t>評估指標比較</a:t>
            </a:r>
          </a:p>
        </p:txBody>
      </p:sp>
      <p:sp>
        <p:nvSpPr>
          <p:cNvPr id="3" name="內容版面配置區 2">
            <a:extLst>
              <a:ext uri="{FF2B5EF4-FFF2-40B4-BE49-F238E27FC236}">
                <a16:creationId xmlns:a16="http://schemas.microsoft.com/office/drawing/2014/main" id="{4A51DD9C-8F41-B31E-1139-93C8B8F6C3D1}"/>
              </a:ext>
            </a:extLst>
          </p:cNvPr>
          <p:cNvSpPr>
            <a:spLocks noGrp="1"/>
          </p:cNvSpPr>
          <p:nvPr>
            <p:ph idx="1"/>
          </p:nvPr>
        </p:nvSpPr>
        <p:spPr>
          <a:xfrm>
            <a:off x="838200" y="1584960"/>
            <a:ext cx="10515600" cy="5273039"/>
          </a:xfrm>
        </p:spPr>
        <p:txBody>
          <a:bodyPr>
            <a:normAutofit/>
          </a:bodyPr>
          <a:lstStyle/>
          <a:p>
            <a:r>
              <a:rPr lang="en-US" altLang="zh-TW" dirty="0"/>
              <a:t>MAE</a:t>
            </a:r>
            <a:r>
              <a:rPr lang="zh-TW" altLang="en-US" dirty="0"/>
              <a:t>：</a:t>
            </a:r>
            <a:endParaRPr lang="en-US" altLang="zh-TW" dirty="0"/>
          </a:p>
          <a:p>
            <a:pPr lvl="1"/>
            <a:r>
              <a:rPr lang="zh-TW" altLang="en-US" dirty="0"/>
              <a:t>優點：直觀、穩定，適合對異常值不敏感的情境</a:t>
            </a:r>
            <a:endParaRPr lang="en-US" altLang="zh-TW" dirty="0"/>
          </a:p>
          <a:p>
            <a:pPr lvl="1"/>
            <a:r>
              <a:rPr lang="zh-TW" altLang="en-US" dirty="0"/>
              <a:t>缺點：無法反映誤差的變異程度</a:t>
            </a:r>
            <a:endParaRPr lang="en-US" altLang="zh-TW" dirty="0"/>
          </a:p>
          <a:p>
            <a:pPr lvl="1"/>
            <a:r>
              <a:rPr lang="zh-TW" altLang="en-US" dirty="0"/>
              <a:t>適合需要簡單直觀結果的應用，如房價、銷售量預測。</a:t>
            </a:r>
            <a:endParaRPr lang="en-US" altLang="zh-TW" dirty="0"/>
          </a:p>
          <a:p>
            <a:r>
              <a:rPr lang="en-US" altLang="zh-TW" dirty="0"/>
              <a:t>MSE</a:t>
            </a:r>
            <a:r>
              <a:rPr lang="zh-TW" altLang="en-US" dirty="0"/>
              <a:t>：</a:t>
            </a:r>
            <a:endParaRPr lang="en-US" altLang="zh-TW" dirty="0"/>
          </a:p>
          <a:p>
            <a:pPr lvl="1"/>
            <a:r>
              <a:rPr lang="zh-TW" altLang="en-US" dirty="0"/>
              <a:t>優點：能強調大的預測誤差，對模型調整更有指引性</a:t>
            </a:r>
            <a:endParaRPr lang="en-US" altLang="zh-TW" dirty="0"/>
          </a:p>
          <a:p>
            <a:pPr lvl="1"/>
            <a:r>
              <a:rPr lang="zh-TW" altLang="en-US" dirty="0"/>
              <a:t>缺點：單位是平方，不易直接解釋</a:t>
            </a:r>
            <a:endParaRPr lang="en-US" altLang="zh-TW" dirty="0"/>
          </a:p>
          <a:p>
            <a:pPr lvl="1"/>
            <a:r>
              <a:rPr lang="zh-TW" altLang="en-US" dirty="0"/>
              <a:t>適用於希望強調大誤差的場景，如品質控制或金融風險評估。</a:t>
            </a:r>
            <a:endParaRPr lang="en-US" altLang="zh-TW" dirty="0"/>
          </a:p>
          <a:p>
            <a:r>
              <a:rPr lang="en-US" altLang="zh-TW" dirty="0"/>
              <a:t>RMSE</a:t>
            </a:r>
            <a:r>
              <a:rPr lang="zh-TW" altLang="en-US" dirty="0"/>
              <a:t>：</a:t>
            </a:r>
            <a:endParaRPr lang="en-US" altLang="zh-TW" dirty="0"/>
          </a:p>
          <a:p>
            <a:pPr lvl="1"/>
            <a:r>
              <a:rPr lang="zh-TW" altLang="en-US" dirty="0"/>
              <a:t>優點：結合 </a:t>
            </a:r>
            <a:r>
              <a:rPr lang="en-US" altLang="zh-TW" dirty="0"/>
              <a:t>MAE </a:t>
            </a:r>
            <a:r>
              <a:rPr lang="zh-TW" altLang="en-US" dirty="0"/>
              <a:t>與 </a:t>
            </a:r>
            <a:r>
              <a:rPr lang="en-US" altLang="zh-TW" dirty="0"/>
              <a:t>MSE </a:t>
            </a:r>
            <a:r>
              <a:rPr lang="zh-TW" altLang="en-US" dirty="0"/>
              <a:t>的優點，單位可解釋</a:t>
            </a:r>
            <a:endParaRPr lang="en-US" altLang="zh-TW" dirty="0"/>
          </a:p>
          <a:p>
            <a:pPr lvl="1"/>
            <a:r>
              <a:rPr lang="zh-TW" altLang="en-US" dirty="0"/>
              <a:t>缺點：相較 </a:t>
            </a:r>
            <a:r>
              <a:rPr lang="en-US" altLang="zh-TW" dirty="0"/>
              <a:t>MAE </a:t>
            </a:r>
            <a:r>
              <a:rPr lang="zh-TW" altLang="en-US" dirty="0"/>
              <a:t>計算略為複雜</a:t>
            </a:r>
            <a:endParaRPr lang="en-US" altLang="zh-TW" dirty="0"/>
          </a:p>
          <a:p>
            <a:pPr lvl="1"/>
            <a:r>
              <a:rPr lang="zh-TW" altLang="en-US" dirty="0"/>
              <a:t>廣泛用於許多回歸問題，如天氣預報、能源預測等。</a:t>
            </a:r>
          </a:p>
        </p:txBody>
      </p:sp>
    </p:spTree>
    <p:extLst>
      <p:ext uri="{BB962C8B-B14F-4D97-AF65-F5344CB8AC3E}">
        <p14:creationId xmlns:p14="http://schemas.microsoft.com/office/powerpoint/2010/main" val="1543280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2" name="Picture 10">
            <a:extLst>
              <a:ext uri="{FF2B5EF4-FFF2-40B4-BE49-F238E27FC236}">
                <a16:creationId xmlns:a16="http://schemas.microsoft.com/office/drawing/2014/main" id="{291FF687-7907-8BF5-64FA-BA84C7E0D6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94" b="10175"/>
          <a:stretch>
            <a:fillRect/>
          </a:stretch>
        </p:blipFill>
        <p:spPr bwMode="auto">
          <a:xfrm>
            <a:off x="903662" y="356134"/>
            <a:ext cx="10384673" cy="6424647"/>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FC85025D-3477-E967-DE71-3462A0A77379}"/>
              </a:ext>
            </a:extLst>
          </p:cNvPr>
          <p:cNvSpPr>
            <a:spLocks noGrp="1"/>
          </p:cNvSpPr>
          <p:nvPr>
            <p:ph type="title"/>
          </p:nvPr>
        </p:nvSpPr>
        <p:spPr>
          <a:xfrm>
            <a:off x="4739237" y="5176303"/>
            <a:ext cx="2713522" cy="1325563"/>
          </a:xfrm>
        </p:spPr>
        <p:txBody>
          <a:bodyPr/>
          <a:lstStyle/>
          <a:p>
            <a:pPr algn="ctr"/>
            <a:r>
              <a:rPr lang="zh-TW" altLang="en-US" dirty="0"/>
              <a:t>線性回歸的優缺點</a:t>
            </a:r>
          </a:p>
        </p:txBody>
      </p:sp>
    </p:spTree>
    <p:extLst>
      <p:ext uri="{BB962C8B-B14F-4D97-AF65-F5344CB8AC3E}">
        <p14:creationId xmlns:p14="http://schemas.microsoft.com/office/powerpoint/2010/main" val="1478689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6" name="Picture 6">
            <a:extLst>
              <a:ext uri="{FF2B5EF4-FFF2-40B4-BE49-F238E27FC236}">
                <a16:creationId xmlns:a16="http://schemas.microsoft.com/office/drawing/2014/main" id="{BCA98A96-0B24-AC49-6872-8243A4C56F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328"/>
          <a:stretch>
            <a:fillRect/>
          </a:stretch>
        </p:blipFill>
        <p:spPr bwMode="auto">
          <a:xfrm>
            <a:off x="0" y="1756003"/>
            <a:ext cx="12192000" cy="4862512"/>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77D4FDB4-FC3B-81AA-96B2-4EB8F67020DF}"/>
              </a:ext>
            </a:extLst>
          </p:cNvPr>
          <p:cNvSpPr>
            <a:spLocks noGrp="1"/>
          </p:cNvSpPr>
          <p:nvPr>
            <p:ph type="title"/>
          </p:nvPr>
        </p:nvSpPr>
        <p:spPr>
          <a:xfrm>
            <a:off x="578318" y="0"/>
            <a:ext cx="10515600" cy="1325563"/>
          </a:xfrm>
        </p:spPr>
        <p:txBody>
          <a:bodyPr/>
          <a:lstStyle/>
          <a:p>
            <a:r>
              <a:rPr lang="zh-TW" altLang="en-US" dirty="0"/>
              <a:t>監督式學習 </a:t>
            </a:r>
            <a:r>
              <a:rPr lang="en-US" altLang="zh-TW" dirty="0"/>
              <a:t>Python</a:t>
            </a:r>
            <a:r>
              <a:rPr lang="zh-TW" altLang="en-US" dirty="0"/>
              <a:t>實作流程</a:t>
            </a:r>
          </a:p>
        </p:txBody>
      </p:sp>
      <p:sp>
        <p:nvSpPr>
          <p:cNvPr id="3" name="文字方塊 2">
            <a:extLst>
              <a:ext uri="{FF2B5EF4-FFF2-40B4-BE49-F238E27FC236}">
                <a16:creationId xmlns:a16="http://schemas.microsoft.com/office/drawing/2014/main" id="{CC3DE118-72E8-AD84-1E8D-87C116C2F4AB}"/>
              </a:ext>
            </a:extLst>
          </p:cNvPr>
          <p:cNvSpPr txBox="1"/>
          <p:nvPr/>
        </p:nvSpPr>
        <p:spPr>
          <a:xfrm>
            <a:off x="412968" y="1181283"/>
            <a:ext cx="4822257"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NumPy</a:t>
            </a:r>
            <a:r>
              <a:rPr lang="zh-TW" altLang="en-US" dirty="0"/>
              <a:t>：用於數值計算。</a:t>
            </a:r>
            <a:endParaRPr lang="en-US" altLang="zh-TW" dirty="0"/>
          </a:p>
          <a:p>
            <a:pPr marL="285750" indent="-285750">
              <a:buFont typeface="Arial" panose="020B0604020202020204" pitchFamily="34" charset="0"/>
              <a:buChar char="•"/>
            </a:pPr>
            <a:r>
              <a:rPr lang="en-US" altLang="zh-TW" dirty="0"/>
              <a:t>Pandas</a:t>
            </a:r>
            <a:r>
              <a:rPr lang="zh-TW" altLang="en-US" dirty="0"/>
              <a:t>：用於資料處理和分析。</a:t>
            </a:r>
            <a:endParaRPr lang="en-US" altLang="zh-TW" dirty="0"/>
          </a:p>
          <a:p>
            <a:pPr marL="285750" indent="-285750">
              <a:buFont typeface="Arial" panose="020B0604020202020204" pitchFamily="34" charset="0"/>
              <a:buChar char="•"/>
            </a:pPr>
            <a:r>
              <a:rPr lang="en-US" altLang="zh-TW" dirty="0"/>
              <a:t>Matplotlib </a:t>
            </a:r>
            <a:r>
              <a:rPr lang="zh-TW" altLang="en-US" dirty="0"/>
              <a:t>和 </a:t>
            </a:r>
            <a:r>
              <a:rPr lang="en-US" altLang="zh-TW" dirty="0"/>
              <a:t>Seaborn</a:t>
            </a:r>
            <a:r>
              <a:rPr lang="zh-TW" altLang="en-US" dirty="0"/>
              <a:t>：用於資料視覺化。</a:t>
            </a:r>
          </a:p>
        </p:txBody>
      </p:sp>
      <p:sp>
        <p:nvSpPr>
          <p:cNvPr id="5" name="文字方塊 4">
            <a:extLst>
              <a:ext uri="{FF2B5EF4-FFF2-40B4-BE49-F238E27FC236}">
                <a16:creationId xmlns:a16="http://schemas.microsoft.com/office/drawing/2014/main" id="{3F917AB0-165C-223C-4DA9-6D93E74A3467}"/>
              </a:ext>
            </a:extLst>
          </p:cNvPr>
          <p:cNvSpPr txBox="1"/>
          <p:nvPr/>
        </p:nvSpPr>
        <p:spPr>
          <a:xfrm>
            <a:off x="6461357" y="1181283"/>
            <a:ext cx="4097556" cy="923330"/>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t>從 </a:t>
            </a:r>
            <a:r>
              <a:rPr lang="en-US" altLang="zh-TW" dirty="0"/>
              <a:t>scikit-learn </a:t>
            </a:r>
            <a:r>
              <a:rPr lang="zh-TW" altLang="en-US" dirty="0"/>
              <a:t>中匯入對應的模型（例如 </a:t>
            </a:r>
            <a:r>
              <a:rPr lang="en-US" altLang="zh-TW" dirty="0" err="1"/>
              <a:t>LinearRegression</a:t>
            </a:r>
            <a:r>
              <a:rPr lang="zh-TW" altLang="en-US" dirty="0"/>
              <a:t>）。</a:t>
            </a:r>
            <a:endParaRPr lang="en-US" altLang="zh-TW" dirty="0"/>
          </a:p>
          <a:p>
            <a:pPr marL="285750" indent="-285750">
              <a:buFont typeface="Arial" panose="020B0604020202020204" pitchFamily="34" charset="0"/>
              <a:buChar char="•"/>
            </a:pPr>
            <a:r>
              <a:rPr lang="zh-TW" altLang="en-US" dirty="0"/>
              <a:t>使用訓練資料來 「訓練 </a:t>
            </a:r>
            <a:r>
              <a:rPr lang="en-US" altLang="zh-TW" dirty="0"/>
              <a:t>(fit)</a:t>
            </a:r>
            <a:r>
              <a:rPr lang="zh-TW" altLang="en-US" dirty="0"/>
              <a:t>」 模型</a:t>
            </a:r>
          </a:p>
        </p:txBody>
      </p:sp>
    </p:spTree>
    <p:extLst>
      <p:ext uri="{BB962C8B-B14F-4D97-AF65-F5344CB8AC3E}">
        <p14:creationId xmlns:p14="http://schemas.microsoft.com/office/powerpoint/2010/main" val="651411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EE83C0-9F04-1566-EC70-4B46D87B1FB7}"/>
              </a:ext>
            </a:extLst>
          </p:cNvPr>
          <p:cNvSpPr>
            <a:spLocks noGrp="1"/>
          </p:cNvSpPr>
          <p:nvPr>
            <p:ph type="title"/>
          </p:nvPr>
        </p:nvSpPr>
        <p:spPr>
          <a:xfrm>
            <a:off x="482065" y="0"/>
            <a:ext cx="10515600" cy="1325563"/>
          </a:xfrm>
        </p:spPr>
        <p:txBody>
          <a:bodyPr/>
          <a:lstStyle/>
          <a:p>
            <a:r>
              <a:rPr lang="zh-TW" altLang="en-US" dirty="0"/>
              <a:t>線性迴歸實作：波士頓房價預測</a:t>
            </a:r>
          </a:p>
        </p:txBody>
      </p:sp>
      <p:pic>
        <p:nvPicPr>
          <p:cNvPr id="4" name="圖片 3">
            <a:extLst>
              <a:ext uri="{FF2B5EF4-FFF2-40B4-BE49-F238E27FC236}">
                <a16:creationId xmlns:a16="http://schemas.microsoft.com/office/drawing/2014/main" id="{89B3DFAE-46FA-E52A-3E7E-E18C3E049BFD}"/>
              </a:ext>
            </a:extLst>
          </p:cNvPr>
          <p:cNvPicPr>
            <a:picLocks noChangeAspect="1"/>
          </p:cNvPicPr>
          <p:nvPr/>
        </p:nvPicPr>
        <p:blipFill>
          <a:blip r:embed="rId2"/>
          <a:srcRect b="17193"/>
          <a:stretch>
            <a:fillRect/>
          </a:stretch>
        </p:blipFill>
        <p:spPr>
          <a:xfrm>
            <a:off x="1406476" y="1178300"/>
            <a:ext cx="9379048" cy="5569009"/>
          </a:xfrm>
          <a:prstGeom prst="rect">
            <a:avLst/>
          </a:prstGeom>
          <a:ln>
            <a:solidFill>
              <a:schemeClr val="tx1"/>
            </a:solidFill>
          </a:ln>
        </p:spPr>
      </p:pic>
      <p:sp>
        <p:nvSpPr>
          <p:cNvPr id="5" name="文字方塊 4">
            <a:extLst>
              <a:ext uri="{FF2B5EF4-FFF2-40B4-BE49-F238E27FC236}">
                <a16:creationId xmlns:a16="http://schemas.microsoft.com/office/drawing/2014/main" id="{A02A9A98-AF52-C154-F99C-5B7CBBABA802}"/>
              </a:ext>
            </a:extLst>
          </p:cNvPr>
          <p:cNvSpPr txBox="1"/>
          <p:nvPr/>
        </p:nvSpPr>
        <p:spPr>
          <a:xfrm>
            <a:off x="2185851" y="5495034"/>
            <a:ext cx="10071988" cy="369332"/>
          </a:xfrm>
          <a:prstGeom prst="rect">
            <a:avLst/>
          </a:prstGeom>
          <a:noFill/>
        </p:spPr>
        <p:txBody>
          <a:bodyPr wrap="none" rtlCol="0">
            <a:spAutoFit/>
          </a:bodyPr>
          <a:lstStyle/>
          <a:p>
            <a:r>
              <a:rPr lang="zh-TW" altLang="en-US" dirty="0"/>
              <a:t>犯罪率 工業用地比率 空汙量 房間數    距市中心  房屋稅         黑人比 貧困指數 </a:t>
            </a:r>
            <a:r>
              <a:rPr lang="zh-TW" altLang="en-US" dirty="0">
                <a:solidFill>
                  <a:srgbClr val="FF0000"/>
                </a:solidFill>
              </a:rPr>
              <a:t>房價中位數</a:t>
            </a:r>
            <a:r>
              <a:rPr lang="en-US" altLang="zh-TW" dirty="0">
                <a:solidFill>
                  <a:srgbClr val="FF0000"/>
                </a:solidFill>
              </a:rPr>
              <a:t>(</a:t>
            </a:r>
            <a:r>
              <a:rPr lang="zh-TW" altLang="en-US" dirty="0">
                <a:solidFill>
                  <a:srgbClr val="FF0000"/>
                </a:solidFill>
              </a:rPr>
              <a:t>目標值</a:t>
            </a:r>
            <a:r>
              <a:rPr lang="en-US" altLang="zh-TW" dirty="0">
                <a:solidFill>
                  <a:srgbClr val="FF0000"/>
                </a:solidFill>
              </a:rPr>
              <a:t>)</a:t>
            </a:r>
            <a:r>
              <a:rPr lang="zh-TW" altLang="en-US" dirty="0">
                <a:solidFill>
                  <a:srgbClr val="FF0000"/>
                </a:solidFill>
              </a:rPr>
              <a:t>  </a:t>
            </a:r>
          </a:p>
        </p:txBody>
      </p:sp>
      <p:sp>
        <p:nvSpPr>
          <p:cNvPr id="7" name="文字方塊 6">
            <a:extLst>
              <a:ext uri="{FF2B5EF4-FFF2-40B4-BE49-F238E27FC236}">
                <a16:creationId xmlns:a16="http://schemas.microsoft.com/office/drawing/2014/main" id="{AF19BC3C-F68F-05F2-968E-8D33B958A649}"/>
              </a:ext>
            </a:extLst>
          </p:cNvPr>
          <p:cNvSpPr txBox="1"/>
          <p:nvPr/>
        </p:nvSpPr>
        <p:spPr>
          <a:xfrm>
            <a:off x="5181600" y="5188522"/>
            <a:ext cx="1288869" cy="369332"/>
          </a:xfrm>
          <a:prstGeom prst="rect">
            <a:avLst/>
          </a:prstGeom>
          <a:noFill/>
        </p:spPr>
        <p:txBody>
          <a:bodyPr wrap="square">
            <a:spAutoFit/>
          </a:bodyPr>
          <a:lstStyle/>
          <a:p>
            <a:r>
              <a:rPr lang="zh-TW" altLang="en-US" dirty="0"/>
              <a:t>老屋比例 </a:t>
            </a:r>
          </a:p>
        </p:txBody>
      </p:sp>
      <p:cxnSp>
        <p:nvCxnSpPr>
          <p:cNvPr id="9" name="直線單箭頭接點 8">
            <a:extLst>
              <a:ext uri="{FF2B5EF4-FFF2-40B4-BE49-F238E27FC236}">
                <a16:creationId xmlns:a16="http://schemas.microsoft.com/office/drawing/2014/main" id="{E43EAD84-7513-C614-D532-205E9FDFC790}"/>
              </a:ext>
            </a:extLst>
          </p:cNvPr>
          <p:cNvCxnSpPr/>
          <p:nvPr/>
        </p:nvCxnSpPr>
        <p:spPr>
          <a:xfrm flipV="1">
            <a:off x="6006128" y="5495034"/>
            <a:ext cx="0" cy="304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文字方塊 10">
            <a:extLst>
              <a:ext uri="{FF2B5EF4-FFF2-40B4-BE49-F238E27FC236}">
                <a16:creationId xmlns:a16="http://schemas.microsoft.com/office/drawing/2014/main" id="{AB231373-6F7D-5B7F-7774-3EA49C9CFF01}"/>
              </a:ext>
            </a:extLst>
          </p:cNvPr>
          <p:cNvSpPr txBox="1"/>
          <p:nvPr/>
        </p:nvSpPr>
        <p:spPr>
          <a:xfrm>
            <a:off x="7294997" y="5183311"/>
            <a:ext cx="1428206" cy="369332"/>
          </a:xfrm>
          <a:prstGeom prst="rect">
            <a:avLst/>
          </a:prstGeom>
          <a:noFill/>
        </p:spPr>
        <p:txBody>
          <a:bodyPr wrap="square">
            <a:spAutoFit/>
          </a:bodyPr>
          <a:lstStyle/>
          <a:p>
            <a:r>
              <a:rPr lang="zh-TW" altLang="en-US" dirty="0"/>
              <a:t>城鎮師生比 </a:t>
            </a:r>
          </a:p>
        </p:txBody>
      </p:sp>
      <p:sp>
        <p:nvSpPr>
          <p:cNvPr id="12" name="矩形 11">
            <a:extLst>
              <a:ext uri="{FF2B5EF4-FFF2-40B4-BE49-F238E27FC236}">
                <a16:creationId xmlns:a16="http://schemas.microsoft.com/office/drawing/2014/main" id="{FE0CA46F-BDD6-E40D-4B32-3065A4E4322E}"/>
              </a:ext>
            </a:extLst>
          </p:cNvPr>
          <p:cNvSpPr/>
          <p:nvPr/>
        </p:nvSpPr>
        <p:spPr>
          <a:xfrm>
            <a:off x="9666514" y="5799909"/>
            <a:ext cx="461555" cy="24912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a:extLst>
              <a:ext uri="{FF2B5EF4-FFF2-40B4-BE49-F238E27FC236}">
                <a16:creationId xmlns:a16="http://schemas.microsoft.com/office/drawing/2014/main" id="{E34398D9-41CA-CE21-1999-C9F6846625C9}"/>
              </a:ext>
            </a:extLst>
          </p:cNvPr>
          <p:cNvCxnSpPr/>
          <p:nvPr/>
        </p:nvCxnSpPr>
        <p:spPr>
          <a:xfrm flipV="1">
            <a:off x="8117957" y="5495033"/>
            <a:ext cx="0" cy="304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直線單箭頭接點 13">
            <a:extLst>
              <a:ext uri="{FF2B5EF4-FFF2-40B4-BE49-F238E27FC236}">
                <a16:creationId xmlns:a16="http://schemas.microsoft.com/office/drawing/2014/main" id="{A3D24D72-C9F1-24E8-3BF2-864C102CB567}"/>
              </a:ext>
            </a:extLst>
          </p:cNvPr>
          <p:cNvCxnSpPr>
            <a:cxnSpLocks/>
          </p:cNvCxnSpPr>
          <p:nvPr/>
        </p:nvCxnSpPr>
        <p:spPr>
          <a:xfrm flipV="1">
            <a:off x="3236803" y="5367977"/>
            <a:ext cx="0" cy="4319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字方塊 15">
            <a:extLst>
              <a:ext uri="{FF2B5EF4-FFF2-40B4-BE49-F238E27FC236}">
                <a16:creationId xmlns:a16="http://schemas.microsoft.com/office/drawing/2014/main" id="{448A1369-90BD-8387-8161-F0CEE07D2B4F}"/>
              </a:ext>
            </a:extLst>
          </p:cNvPr>
          <p:cNvSpPr txBox="1"/>
          <p:nvPr/>
        </p:nvSpPr>
        <p:spPr>
          <a:xfrm>
            <a:off x="874123" y="4998645"/>
            <a:ext cx="4168138" cy="369332"/>
          </a:xfrm>
          <a:prstGeom prst="rect">
            <a:avLst/>
          </a:prstGeom>
          <a:noFill/>
        </p:spPr>
        <p:txBody>
          <a:bodyPr wrap="square">
            <a:spAutoFit/>
          </a:bodyPr>
          <a:lstStyle/>
          <a:p>
            <a:r>
              <a:rPr lang="zh-TW" altLang="en-US" dirty="0"/>
              <a:t>占住宅用地超過 </a:t>
            </a:r>
            <a:r>
              <a:rPr lang="en-US" altLang="zh-TW" dirty="0"/>
              <a:t>25,000 </a:t>
            </a:r>
            <a:r>
              <a:rPr lang="zh-TW" altLang="en-US" dirty="0"/>
              <a:t>平方英尺的比例</a:t>
            </a:r>
          </a:p>
        </p:txBody>
      </p:sp>
    </p:spTree>
    <p:extLst>
      <p:ext uri="{BB962C8B-B14F-4D97-AF65-F5344CB8AC3E}">
        <p14:creationId xmlns:p14="http://schemas.microsoft.com/office/powerpoint/2010/main" val="3994669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FDE5A6-0293-B21F-08AE-A07B40E48FE4}"/>
              </a:ext>
            </a:extLst>
          </p:cNvPr>
          <p:cNvSpPr>
            <a:spLocks noGrp="1"/>
          </p:cNvSpPr>
          <p:nvPr>
            <p:ph type="title"/>
          </p:nvPr>
        </p:nvSpPr>
        <p:spPr>
          <a:xfrm>
            <a:off x="838200" y="251914"/>
            <a:ext cx="10515600" cy="1325563"/>
          </a:xfrm>
        </p:spPr>
        <p:txBody>
          <a:bodyPr/>
          <a:lstStyle/>
          <a:p>
            <a:r>
              <a:rPr lang="zh-TW" altLang="en-US" dirty="0"/>
              <a:t>查看完整資料資訊</a:t>
            </a:r>
          </a:p>
        </p:txBody>
      </p:sp>
      <p:sp>
        <p:nvSpPr>
          <p:cNvPr id="3" name="內容版面配置區 2">
            <a:extLst>
              <a:ext uri="{FF2B5EF4-FFF2-40B4-BE49-F238E27FC236}">
                <a16:creationId xmlns:a16="http://schemas.microsoft.com/office/drawing/2014/main" id="{1096853E-5739-0CD5-8A73-722DCE875C41}"/>
              </a:ext>
            </a:extLst>
          </p:cNvPr>
          <p:cNvSpPr>
            <a:spLocks noGrp="1"/>
          </p:cNvSpPr>
          <p:nvPr>
            <p:ph idx="1"/>
          </p:nvPr>
        </p:nvSpPr>
        <p:spPr>
          <a:xfrm>
            <a:off x="838200" y="1645920"/>
            <a:ext cx="6198326" cy="5021125"/>
          </a:xfrm>
        </p:spPr>
        <p:txBody>
          <a:bodyPr>
            <a:normAutofit/>
          </a:bodyPr>
          <a:lstStyle/>
          <a:p>
            <a:pPr marL="0" indent="0">
              <a:buNone/>
            </a:pPr>
            <a:r>
              <a:rPr lang="zh-TW" altLang="en-US" dirty="0"/>
              <a:t>在進行任何資料前處理或建模之前，了解資料的基本結構與內容是非常關鍵的第一步。透過</a:t>
            </a:r>
            <a:r>
              <a:rPr lang="en-US" altLang="zh-TW" dirty="0"/>
              <a:t>df.info()</a:t>
            </a:r>
            <a:r>
              <a:rPr lang="zh-TW" altLang="en-US" dirty="0"/>
              <a:t>快速查看</a:t>
            </a:r>
            <a:r>
              <a:rPr lang="en-US" altLang="zh-TW" dirty="0"/>
              <a:t>:</a:t>
            </a:r>
          </a:p>
          <a:p>
            <a:r>
              <a:rPr lang="zh-TW" altLang="en-US" dirty="0"/>
              <a:t>欄位名稱與總數</a:t>
            </a:r>
            <a:endParaRPr lang="en-US" altLang="zh-TW" dirty="0"/>
          </a:p>
          <a:p>
            <a:r>
              <a:rPr lang="zh-TW" altLang="en-US" dirty="0"/>
              <a:t>每個欄位的資料型態</a:t>
            </a:r>
            <a:r>
              <a:rPr lang="en-US" altLang="zh-TW" dirty="0"/>
              <a:t>:</a:t>
            </a:r>
            <a:r>
              <a:rPr lang="zh-TW" altLang="en-US" dirty="0"/>
              <a:t> 本資料集中</a:t>
            </a:r>
            <a:r>
              <a:rPr lang="zh-TW" altLang="en-US" dirty="0">
                <a:solidFill>
                  <a:srgbClr val="FF0000"/>
                </a:solidFill>
              </a:rPr>
              <a:t>有</a:t>
            </a:r>
            <a:r>
              <a:rPr lang="zh-TW" altLang="en-US" dirty="0"/>
              <a:t>兩個類別型欄位需要處理</a:t>
            </a:r>
            <a:endParaRPr lang="en-US" altLang="zh-TW" dirty="0"/>
          </a:p>
          <a:p>
            <a:r>
              <a:rPr lang="zh-TW" altLang="en-US" dirty="0"/>
              <a:t>是否有缺失值</a:t>
            </a:r>
            <a:r>
              <a:rPr lang="en-US" altLang="zh-TW" dirty="0"/>
              <a:t>(null / </a:t>
            </a:r>
            <a:r>
              <a:rPr lang="en-US" altLang="zh-TW" dirty="0" err="1"/>
              <a:t>NaN</a:t>
            </a:r>
            <a:r>
              <a:rPr lang="en-US" altLang="zh-TW" dirty="0"/>
              <a:t>):</a:t>
            </a:r>
            <a:r>
              <a:rPr lang="zh-TW" altLang="en-US" dirty="0"/>
              <a:t> 本資料集中</a:t>
            </a:r>
            <a:r>
              <a:rPr lang="zh-TW" altLang="en-US" dirty="0">
                <a:solidFill>
                  <a:srgbClr val="FF0000"/>
                </a:solidFill>
              </a:rPr>
              <a:t>無</a:t>
            </a:r>
            <a:r>
              <a:rPr lang="zh-TW" altLang="en-US" dirty="0"/>
              <a:t>缺失值需要處理</a:t>
            </a:r>
            <a:endParaRPr lang="en-US" altLang="zh-TW" dirty="0"/>
          </a:p>
          <a:p>
            <a:r>
              <a:rPr lang="zh-TW" altLang="en-US" dirty="0"/>
              <a:t>總筆數（行數）與記憶體使用量：有助於判斷資料集大小與是否需優化效率</a:t>
            </a:r>
            <a:endParaRPr lang="en-US" altLang="zh-TW" dirty="0"/>
          </a:p>
          <a:p>
            <a:endParaRPr lang="en-US" altLang="zh-TW" dirty="0"/>
          </a:p>
        </p:txBody>
      </p:sp>
      <p:pic>
        <p:nvPicPr>
          <p:cNvPr id="9" name="圖片 8">
            <a:extLst>
              <a:ext uri="{FF2B5EF4-FFF2-40B4-BE49-F238E27FC236}">
                <a16:creationId xmlns:a16="http://schemas.microsoft.com/office/drawing/2014/main" id="{5147353A-273E-4718-C8FF-A97F99661A98}"/>
              </a:ext>
            </a:extLst>
          </p:cNvPr>
          <p:cNvPicPr>
            <a:picLocks noChangeAspect="1"/>
          </p:cNvPicPr>
          <p:nvPr/>
        </p:nvPicPr>
        <p:blipFill>
          <a:blip r:embed="rId2"/>
          <a:srcRect r="11980"/>
          <a:stretch>
            <a:fillRect/>
          </a:stretch>
        </p:blipFill>
        <p:spPr>
          <a:xfrm>
            <a:off x="7526827" y="329945"/>
            <a:ext cx="4148617" cy="6198110"/>
          </a:xfrm>
          <a:prstGeom prst="rect">
            <a:avLst/>
          </a:prstGeom>
        </p:spPr>
      </p:pic>
      <p:sp>
        <p:nvSpPr>
          <p:cNvPr id="10" name="矩形 9">
            <a:extLst>
              <a:ext uri="{FF2B5EF4-FFF2-40B4-BE49-F238E27FC236}">
                <a16:creationId xmlns:a16="http://schemas.microsoft.com/office/drawing/2014/main" id="{B372F28B-40B5-D9A8-5CE3-8CF5C206299A}"/>
              </a:ext>
            </a:extLst>
          </p:cNvPr>
          <p:cNvSpPr/>
          <p:nvPr/>
        </p:nvSpPr>
        <p:spPr>
          <a:xfrm>
            <a:off x="7652084" y="3330341"/>
            <a:ext cx="3840480" cy="2117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F55912BA-B6FD-AFF6-08D1-5B7BD421609D}"/>
              </a:ext>
            </a:extLst>
          </p:cNvPr>
          <p:cNvSpPr/>
          <p:nvPr/>
        </p:nvSpPr>
        <p:spPr>
          <a:xfrm>
            <a:off x="7652084" y="4563435"/>
            <a:ext cx="3840480" cy="2117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09969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2EB454-85D9-1C8C-7D4A-1FDD836686FC}"/>
              </a:ext>
            </a:extLst>
          </p:cNvPr>
          <p:cNvSpPr>
            <a:spLocks noGrp="1"/>
          </p:cNvSpPr>
          <p:nvPr>
            <p:ph type="title"/>
          </p:nvPr>
        </p:nvSpPr>
        <p:spPr>
          <a:xfrm>
            <a:off x="838200" y="85993"/>
            <a:ext cx="10515600" cy="1325563"/>
          </a:xfrm>
        </p:spPr>
        <p:txBody>
          <a:bodyPr/>
          <a:lstStyle/>
          <a:p>
            <a:r>
              <a:rPr lang="zh-TW" altLang="en-US" dirty="0"/>
              <a:t>資料前處理</a:t>
            </a:r>
          </a:p>
        </p:txBody>
      </p:sp>
      <p:sp>
        <p:nvSpPr>
          <p:cNvPr id="3" name="內容版面配置區 2">
            <a:extLst>
              <a:ext uri="{FF2B5EF4-FFF2-40B4-BE49-F238E27FC236}">
                <a16:creationId xmlns:a16="http://schemas.microsoft.com/office/drawing/2014/main" id="{B95EF5BA-E00A-2CB1-A8E1-228CFABBA55F}"/>
              </a:ext>
            </a:extLst>
          </p:cNvPr>
          <p:cNvSpPr>
            <a:spLocks noGrp="1"/>
          </p:cNvSpPr>
          <p:nvPr>
            <p:ph idx="1"/>
          </p:nvPr>
        </p:nvSpPr>
        <p:spPr>
          <a:xfrm>
            <a:off x="838199" y="1241659"/>
            <a:ext cx="10779035" cy="4935304"/>
          </a:xfrm>
        </p:spPr>
        <p:txBody>
          <a:bodyPr>
            <a:normAutofit/>
          </a:bodyPr>
          <a:lstStyle/>
          <a:p>
            <a:r>
              <a:rPr lang="zh-TW" altLang="en-US" sz="2400" dirty="0"/>
              <a:t>使用 </a:t>
            </a:r>
            <a:r>
              <a:rPr lang="en-US" altLang="zh-TW" sz="2400" dirty="0"/>
              <a:t>One-Hot Encoding </a:t>
            </a:r>
            <a:r>
              <a:rPr lang="zh-TW" altLang="en-US" sz="2400" dirty="0"/>
              <a:t>，將每個類別值轉換為一個獨立的二元欄位（</a:t>
            </a:r>
            <a:r>
              <a:rPr lang="en-US" altLang="zh-TW" sz="2400" dirty="0"/>
              <a:t>binary</a:t>
            </a:r>
            <a:r>
              <a:rPr lang="zh-TW" altLang="en-US" sz="2400" dirty="0"/>
              <a:t>）</a:t>
            </a:r>
            <a:endParaRPr lang="en-US" altLang="zh-TW" sz="2400" dirty="0"/>
          </a:p>
          <a:p>
            <a:r>
              <a:rPr lang="en-US" altLang="zh-TW" sz="2400" dirty="0" err="1"/>
              <a:t>drop_first</a:t>
            </a:r>
            <a:r>
              <a:rPr lang="en-US" altLang="zh-TW" sz="2400" dirty="0"/>
              <a:t>=True:</a:t>
            </a:r>
            <a:r>
              <a:rPr lang="zh-TW" altLang="en-US" sz="2400" dirty="0"/>
              <a:t> 將原本欄位刪除，避免變數彼此之間有完全線性關係</a:t>
            </a:r>
            <a:r>
              <a:rPr lang="en-US" altLang="zh-TW" sz="2400" dirty="0"/>
              <a:t>(</a:t>
            </a:r>
            <a:r>
              <a:rPr lang="zh-TW" altLang="en-US" sz="2400" dirty="0"/>
              <a:t>多重共線性），在迴歸模型中特別重要，能提高模型的穩定性與解釋能力。</a:t>
            </a:r>
          </a:p>
        </p:txBody>
      </p:sp>
      <p:pic>
        <p:nvPicPr>
          <p:cNvPr id="7" name="圖片 6">
            <a:extLst>
              <a:ext uri="{FF2B5EF4-FFF2-40B4-BE49-F238E27FC236}">
                <a16:creationId xmlns:a16="http://schemas.microsoft.com/office/drawing/2014/main" id="{D711B54F-082D-3307-0CA4-28D5A8597F13}"/>
              </a:ext>
            </a:extLst>
          </p:cNvPr>
          <p:cNvPicPr>
            <a:picLocks noChangeAspect="1"/>
          </p:cNvPicPr>
          <p:nvPr/>
        </p:nvPicPr>
        <p:blipFill>
          <a:blip r:embed="rId2"/>
          <a:stretch>
            <a:fillRect/>
          </a:stretch>
        </p:blipFill>
        <p:spPr>
          <a:xfrm>
            <a:off x="2521974" y="2744593"/>
            <a:ext cx="9459645" cy="3781953"/>
          </a:xfrm>
          <a:prstGeom prst="rect">
            <a:avLst/>
          </a:prstGeom>
          <a:ln>
            <a:solidFill>
              <a:schemeClr val="tx1"/>
            </a:solidFill>
          </a:ln>
        </p:spPr>
      </p:pic>
      <p:pic>
        <p:nvPicPr>
          <p:cNvPr id="9" name="圖片 8">
            <a:extLst>
              <a:ext uri="{FF2B5EF4-FFF2-40B4-BE49-F238E27FC236}">
                <a16:creationId xmlns:a16="http://schemas.microsoft.com/office/drawing/2014/main" id="{ADC425A7-F0DC-3983-9F48-FA9A83E17ECE}"/>
              </a:ext>
            </a:extLst>
          </p:cNvPr>
          <p:cNvPicPr>
            <a:picLocks noChangeAspect="1"/>
          </p:cNvPicPr>
          <p:nvPr/>
        </p:nvPicPr>
        <p:blipFill>
          <a:blip r:embed="rId3"/>
          <a:stretch>
            <a:fillRect/>
          </a:stretch>
        </p:blipFill>
        <p:spPr>
          <a:xfrm>
            <a:off x="131459" y="4567064"/>
            <a:ext cx="2299484" cy="1959482"/>
          </a:xfrm>
          <a:prstGeom prst="rect">
            <a:avLst/>
          </a:prstGeom>
          <a:ln>
            <a:solidFill>
              <a:schemeClr val="tx1"/>
            </a:solidFill>
          </a:ln>
        </p:spPr>
      </p:pic>
      <p:sp>
        <p:nvSpPr>
          <p:cNvPr id="14" name="箭號: 彎曲 13">
            <a:extLst>
              <a:ext uri="{FF2B5EF4-FFF2-40B4-BE49-F238E27FC236}">
                <a16:creationId xmlns:a16="http://schemas.microsoft.com/office/drawing/2014/main" id="{E68EF7B5-D05D-9BB0-D83C-E44A549517EF}"/>
              </a:ext>
            </a:extLst>
          </p:cNvPr>
          <p:cNvSpPr/>
          <p:nvPr/>
        </p:nvSpPr>
        <p:spPr>
          <a:xfrm>
            <a:off x="1954664" y="3805646"/>
            <a:ext cx="567309" cy="700458"/>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7" name="文字方塊 16">
            <a:extLst>
              <a:ext uri="{FF2B5EF4-FFF2-40B4-BE49-F238E27FC236}">
                <a16:creationId xmlns:a16="http://schemas.microsoft.com/office/drawing/2014/main" id="{F99692F7-2DBF-75F3-9E07-5090FF9FE9D0}"/>
              </a:ext>
            </a:extLst>
          </p:cNvPr>
          <p:cNvSpPr txBox="1"/>
          <p:nvPr/>
        </p:nvSpPr>
        <p:spPr>
          <a:xfrm>
            <a:off x="574766" y="3158234"/>
            <a:ext cx="1524000" cy="830997"/>
          </a:xfrm>
          <a:prstGeom prst="rect">
            <a:avLst/>
          </a:prstGeom>
          <a:noFill/>
        </p:spPr>
        <p:txBody>
          <a:bodyPr wrap="square">
            <a:spAutoFit/>
          </a:bodyPr>
          <a:lstStyle/>
          <a:p>
            <a:r>
              <a:rPr lang="en-US" altLang="zh-TW" sz="2400" dirty="0">
                <a:ln w="0"/>
                <a:solidFill>
                  <a:schemeClr val="accent1"/>
                </a:solidFill>
                <a:effectLst>
                  <a:outerShdw blurRad="38100" dist="25400" dir="5400000" algn="ctr" rotWithShape="0">
                    <a:srgbClr val="6E747A">
                      <a:alpha val="43000"/>
                    </a:srgbClr>
                  </a:outerShdw>
                </a:effectLst>
              </a:rPr>
              <a:t>One-Hot Encoding </a:t>
            </a:r>
            <a:endParaRPr lang="zh-TW" altLang="en-US" sz="2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98108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7749BB04-FAD4-B857-BEF9-57C89ACFFCF4}"/>
              </a:ext>
            </a:extLst>
          </p:cNvPr>
          <p:cNvPicPr>
            <a:picLocks noChangeAspect="1"/>
          </p:cNvPicPr>
          <p:nvPr/>
        </p:nvPicPr>
        <p:blipFill>
          <a:blip r:embed="rId2"/>
          <a:stretch>
            <a:fillRect/>
          </a:stretch>
        </p:blipFill>
        <p:spPr>
          <a:xfrm>
            <a:off x="1157325" y="4699242"/>
            <a:ext cx="9879661" cy="1882371"/>
          </a:xfrm>
          <a:prstGeom prst="rect">
            <a:avLst/>
          </a:prstGeom>
        </p:spPr>
      </p:pic>
      <p:sp>
        <p:nvSpPr>
          <p:cNvPr id="2" name="標題 1">
            <a:extLst>
              <a:ext uri="{FF2B5EF4-FFF2-40B4-BE49-F238E27FC236}">
                <a16:creationId xmlns:a16="http://schemas.microsoft.com/office/drawing/2014/main" id="{EC5810DA-ACF0-2846-06B7-40731329660C}"/>
              </a:ext>
            </a:extLst>
          </p:cNvPr>
          <p:cNvSpPr>
            <a:spLocks noGrp="1"/>
          </p:cNvSpPr>
          <p:nvPr>
            <p:ph type="title"/>
          </p:nvPr>
        </p:nvSpPr>
        <p:spPr>
          <a:xfrm>
            <a:off x="838200" y="251913"/>
            <a:ext cx="10515600" cy="1325563"/>
          </a:xfrm>
        </p:spPr>
        <p:txBody>
          <a:bodyPr/>
          <a:lstStyle/>
          <a:p>
            <a:r>
              <a:rPr lang="zh-TW" altLang="en-US" dirty="0"/>
              <a:t>分割資料集</a:t>
            </a:r>
          </a:p>
        </p:txBody>
      </p:sp>
      <p:sp>
        <p:nvSpPr>
          <p:cNvPr id="3" name="內容版面配置區 2">
            <a:extLst>
              <a:ext uri="{FF2B5EF4-FFF2-40B4-BE49-F238E27FC236}">
                <a16:creationId xmlns:a16="http://schemas.microsoft.com/office/drawing/2014/main" id="{E75DD200-95EC-AB94-B63F-EF1109B60101}"/>
              </a:ext>
            </a:extLst>
          </p:cNvPr>
          <p:cNvSpPr>
            <a:spLocks noGrp="1"/>
          </p:cNvSpPr>
          <p:nvPr>
            <p:ph idx="1"/>
          </p:nvPr>
        </p:nvSpPr>
        <p:spPr>
          <a:xfrm>
            <a:off x="838200" y="1428205"/>
            <a:ext cx="10515600" cy="4635546"/>
          </a:xfrm>
        </p:spPr>
        <p:txBody>
          <a:bodyPr/>
          <a:lstStyle/>
          <a:p>
            <a:r>
              <a:rPr lang="zh-TW" altLang="en-US" dirty="0"/>
              <a:t>定義</a:t>
            </a:r>
            <a:r>
              <a:rPr lang="en-US" altLang="zh-TW" dirty="0"/>
              <a:t>X (</a:t>
            </a:r>
            <a:r>
              <a:rPr lang="zh-TW" altLang="en-US" dirty="0"/>
              <a:t>特徵</a:t>
            </a:r>
            <a:r>
              <a:rPr lang="en-US" altLang="zh-TW" dirty="0"/>
              <a:t>) </a:t>
            </a:r>
            <a:r>
              <a:rPr lang="zh-TW" altLang="en-US" dirty="0"/>
              <a:t>和 </a:t>
            </a:r>
            <a:r>
              <a:rPr lang="en-US" altLang="zh-TW" dirty="0"/>
              <a:t>Y (</a:t>
            </a:r>
            <a:r>
              <a:rPr lang="zh-TW" altLang="en-US" dirty="0"/>
              <a:t>目標</a:t>
            </a:r>
            <a:r>
              <a:rPr lang="en-US" altLang="zh-TW" dirty="0"/>
              <a:t>)</a:t>
            </a:r>
            <a:r>
              <a:rPr lang="zh-TW" altLang="en-US" dirty="0"/>
              <a:t>，本資料集中 房價中位數</a:t>
            </a:r>
            <a:r>
              <a:rPr lang="en-US" altLang="zh-TW" dirty="0"/>
              <a:t>(MEDV)</a:t>
            </a:r>
            <a:r>
              <a:rPr lang="zh-TW" altLang="en-US" dirty="0"/>
              <a:t>為預測目標，須從訓練資料集中移除</a:t>
            </a:r>
            <a:endParaRPr lang="en-US" altLang="zh-TW" dirty="0"/>
          </a:p>
          <a:p>
            <a:pPr marL="0" indent="0">
              <a:buNone/>
            </a:pPr>
            <a:endParaRPr lang="en-US" altLang="zh-TW" dirty="0"/>
          </a:p>
          <a:p>
            <a:pPr marL="0" indent="0">
              <a:buNone/>
            </a:pPr>
            <a:endParaRPr lang="en-US" altLang="zh-TW" dirty="0"/>
          </a:p>
          <a:p>
            <a:r>
              <a:rPr lang="zh-TW" altLang="en-US" dirty="0"/>
              <a:t>切割資料集</a:t>
            </a:r>
            <a:endParaRPr lang="en-US" altLang="zh-TW" dirty="0"/>
          </a:p>
          <a:p>
            <a:pPr lvl="1"/>
            <a:r>
              <a:rPr lang="en-US" altLang="zh-TW" dirty="0" err="1"/>
              <a:t>test_size</a:t>
            </a:r>
            <a:r>
              <a:rPr lang="en-US" altLang="zh-TW" dirty="0"/>
              <a:t>=0.3 </a:t>
            </a:r>
            <a:r>
              <a:rPr lang="zh-TW" altLang="en-US" dirty="0"/>
              <a:t>表示 </a:t>
            </a:r>
            <a:r>
              <a:rPr lang="en-US" altLang="zh-TW" dirty="0"/>
              <a:t>30% </a:t>
            </a:r>
            <a:r>
              <a:rPr lang="zh-TW" altLang="en-US" dirty="0"/>
              <a:t>用於測試，</a:t>
            </a:r>
            <a:r>
              <a:rPr lang="en-US" altLang="zh-TW" dirty="0"/>
              <a:t>70% </a:t>
            </a:r>
            <a:r>
              <a:rPr lang="zh-TW" altLang="en-US" dirty="0"/>
              <a:t>用於訓練</a:t>
            </a:r>
          </a:p>
          <a:p>
            <a:pPr lvl="1"/>
            <a:r>
              <a:rPr lang="en-US" altLang="zh-TW" dirty="0" err="1"/>
              <a:t>random_state</a:t>
            </a:r>
            <a:r>
              <a:rPr lang="en-US" altLang="zh-TW" dirty="0"/>
              <a:t>=42 </a:t>
            </a:r>
            <a:r>
              <a:rPr lang="zh-TW" altLang="en-US" dirty="0"/>
              <a:t>確保每次執行結果一致</a:t>
            </a:r>
          </a:p>
        </p:txBody>
      </p:sp>
      <p:pic>
        <p:nvPicPr>
          <p:cNvPr id="5" name="圖片 4">
            <a:extLst>
              <a:ext uri="{FF2B5EF4-FFF2-40B4-BE49-F238E27FC236}">
                <a16:creationId xmlns:a16="http://schemas.microsoft.com/office/drawing/2014/main" id="{130665C5-B43E-C3B3-E64E-8D5C986441DC}"/>
              </a:ext>
            </a:extLst>
          </p:cNvPr>
          <p:cNvPicPr>
            <a:picLocks noChangeAspect="1"/>
          </p:cNvPicPr>
          <p:nvPr/>
        </p:nvPicPr>
        <p:blipFill>
          <a:blip r:embed="rId3"/>
          <a:srcRect t="13502"/>
          <a:stretch>
            <a:fillRect/>
          </a:stretch>
        </p:blipFill>
        <p:spPr>
          <a:xfrm>
            <a:off x="1157326" y="2361883"/>
            <a:ext cx="7519388" cy="783770"/>
          </a:xfrm>
          <a:prstGeom prst="rect">
            <a:avLst/>
          </a:prstGeom>
        </p:spPr>
      </p:pic>
      <p:sp>
        <p:nvSpPr>
          <p:cNvPr id="8" name="文字方塊 7">
            <a:extLst>
              <a:ext uri="{FF2B5EF4-FFF2-40B4-BE49-F238E27FC236}">
                <a16:creationId xmlns:a16="http://schemas.microsoft.com/office/drawing/2014/main" id="{59097C9C-13A7-32F9-91A9-BCFFC6E5D209}"/>
              </a:ext>
            </a:extLst>
          </p:cNvPr>
          <p:cNvSpPr txBox="1"/>
          <p:nvPr/>
        </p:nvSpPr>
        <p:spPr>
          <a:xfrm>
            <a:off x="3954690" y="6001105"/>
            <a:ext cx="2454518" cy="646331"/>
          </a:xfrm>
          <a:prstGeom prst="rect">
            <a:avLst/>
          </a:prstGeom>
          <a:noFill/>
        </p:spPr>
        <p:txBody>
          <a:bodyPr wrap="none" rtlCol="0">
            <a:spAutoFit/>
          </a:bodyPr>
          <a:lstStyle/>
          <a:p>
            <a:r>
              <a:rPr lang="en-US" altLang="zh-TW" dirty="0">
                <a:solidFill>
                  <a:srgbClr val="FF0000"/>
                </a:solidFill>
              </a:rPr>
              <a:t>70%</a:t>
            </a:r>
            <a:r>
              <a:rPr lang="zh-TW" altLang="en-US" dirty="0"/>
              <a:t>資料列 * </a:t>
            </a:r>
            <a:r>
              <a:rPr lang="en-US" altLang="zh-TW" dirty="0"/>
              <a:t>20</a:t>
            </a:r>
            <a:r>
              <a:rPr lang="zh-TW" altLang="en-US" dirty="0"/>
              <a:t>個特徵</a:t>
            </a:r>
            <a:endParaRPr lang="en-US" altLang="zh-TW" dirty="0"/>
          </a:p>
          <a:p>
            <a:r>
              <a:rPr lang="en-US" altLang="zh-TW" dirty="0">
                <a:solidFill>
                  <a:srgbClr val="FF0000"/>
                </a:solidFill>
              </a:rPr>
              <a:t>30%</a:t>
            </a:r>
            <a:r>
              <a:rPr lang="zh-TW" altLang="en-US" dirty="0"/>
              <a:t>資料列 * </a:t>
            </a:r>
            <a:r>
              <a:rPr lang="en-US" altLang="zh-TW" dirty="0"/>
              <a:t>20</a:t>
            </a:r>
            <a:r>
              <a:rPr lang="zh-TW" altLang="en-US" dirty="0"/>
              <a:t>個特徵</a:t>
            </a:r>
            <a:endParaRPr lang="en-US" altLang="zh-TW" dirty="0"/>
          </a:p>
        </p:txBody>
      </p:sp>
    </p:spTree>
    <p:extLst>
      <p:ext uri="{BB962C8B-B14F-4D97-AF65-F5344CB8AC3E}">
        <p14:creationId xmlns:p14="http://schemas.microsoft.com/office/powerpoint/2010/main" val="4211925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342F95-3B88-8213-C157-3FAF12B27A49}"/>
              </a:ext>
            </a:extLst>
          </p:cNvPr>
          <p:cNvSpPr>
            <a:spLocks noGrp="1"/>
          </p:cNvSpPr>
          <p:nvPr>
            <p:ph type="title"/>
          </p:nvPr>
        </p:nvSpPr>
        <p:spPr>
          <a:xfrm>
            <a:off x="0" y="3945723"/>
            <a:ext cx="3194785" cy="1325563"/>
          </a:xfrm>
        </p:spPr>
        <p:txBody>
          <a:bodyPr/>
          <a:lstStyle/>
          <a:p>
            <a:r>
              <a:rPr lang="zh-TW" altLang="en-US" dirty="0"/>
              <a:t>監督式學習模型概覽</a:t>
            </a:r>
          </a:p>
        </p:txBody>
      </p:sp>
      <p:pic>
        <p:nvPicPr>
          <p:cNvPr id="14338" name="Picture 2">
            <a:extLst>
              <a:ext uri="{FF2B5EF4-FFF2-40B4-BE49-F238E27FC236}">
                <a16:creationId xmlns:a16="http://schemas.microsoft.com/office/drawing/2014/main" id="{3D579140-6D14-9F29-7548-9228AD814A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840" b="10599"/>
          <a:stretch>
            <a:fillRect/>
          </a:stretch>
        </p:blipFill>
        <p:spPr bwMode="auto">
          <a:xfrm>
            <a:off x="1306630" y="240356"/>
            <a:ext cx="11154878" cy="6377287"/>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CC90932F-9C50-32C5-6D98-457B76AB84F0}"/>
              </a:ext>
            </a:extLst>
          </p:cNvPr>
          <p:cNvSpPr txBox="1"/>
          <p:nvPr/>
        </p:nvSpPr>
        <p:spPr>
          <a:xfrm>
            <a:off x="1785258" y="1257242"/>
            <a:ext cx="2473235" cy="923330"/>
          </a:xfrm>
          <a:prstGeom prst="rect">
            <a:avLst/>
          </a:prstGeom>
          <a:solidFill>
            <a:srgbClr val="FFFFFF"/>
          </a:solidFill>
        </p:spPr>
        <p:txBody>
          <a:bodyPr wrap="square" rtlCol="0">
            <a:spAutoFit/>
          </a:bodyPr>
          <a:lstStyle/>
          <a:p>
            <a:pPr algn="ctr"/>
            <a:r>
              <a:rPr lang="zh-TW" altLang="en-US" dirty="0"/>
              <a:t>用於預測連續數值，模型簡單、計算快速，是最佳入門模型。</a:t>
            </a:r>
          </a:p>
        </p:txBody>
      </p:sp>
      <p:sp>
        <p:nvSpPr>
          <p:cNvPr id="5" name="文字方塊 4">
            <a:extLst>
              <a:ext uri="{FF2B5EF4-FFF2-40B4-BE49-F238E27FC236}">
                <a16:creationId xmlns:a16="http://schemas.microsoft.com/office/drawing/2014/main" id="{47D05911-4270-8E71-FA5B-82F2A0CA8660}"/>
              </a:ext>
            </a:extLst>
          </p:cNvPr>
          <p:cNvSpPr txBox="1"/>
          <p:nvPr/>
        </p:nvSpPr>
        <p:spPr>
          <a:xfrm>
            <a:off x="4410834" y="1257242"/>
            <a:ext cx="2473235" cy="923330"/>
          </a:xfrm>
          <a:prstGeom prst="rect">
            <a:avLst/>
          </a:prstGeom>
          <a:solidFill>
            <a:srgbClr val="FFFFFF"/>
          </a:solidFill>
        </p:spPr>
        <p:txBody>
          <a:bodyPr wrap="square" rtlCol="0">
            <a:spAutoFit/>
          </a:bodyPr>
          <a:lstStyle/>
          <a:p>
            <a:pPr algn="ctr"/>
            <a:r>
              <a:rPr lang="zh-TW" altLang="en-US" dirty="0"/>
              <a:t>使用條件分支進行預測，易於解釋，適用於分類與迴歸問題。</a:t>
            </a:r>
          </a:p>
        </p:txBody>
      </p:sp>
      <p:sp>
        <p:nvSpPr>
          <p:cNvPr id="6" name="文字方塊 5">
            <a:extLst>
              <a:ext uri="{FF2B5EF4-FFF2-40B4-BE49-F238E27FC236}">
                <a16:creationId xmlns:a16="http://schemas.microsoft.com/office/drawing/2014/main" id="{C0D3E649-D64E-69AA-7B15-9CB4F626B37D}"/>
              </a:ext>
            </a:extLst>
          </p:cNvPr>
          <p:cNvSpPr txBox="1"/>
          <p:nvPr/>
        </p:nvSpPr>
        <p:spPr>
          <a:xfrm>
            <a:off x="8585847" y="5607228"/>
            <a:ext cx="2473235" cy="923330"/>
          </a:xfrm>
          <a:prstGeom prst="rect">
            <a:avLst/>
          </a:prstGeom>
          <a:solidFill>
            <a:srgbClr val="FFFFFF"/>
          </a:solidFill>
        </p:spPr>
        <p:txBody>
          <a:bodyPr wrap="square" rtlCol="0">
            <a:spAutoFit/>
          </a:bodyPr>
          <a:lstStyle/>
          <a:p>
            <a:pPr algn="ctr"/>
            <a:r>
              <a:rPr lang="zh-TW" altLang="en-US" dirty="0"/>
              <a:t>依據鄰居進行預測，無需訓練，但對資料規模與特徵比例敏感。</a:t>
            </a:r>
          </a:p>
        </p:txBody>
      </p:sp>
      <p:sp>
        <p:nvSpPr>
          <p:cNvPr id="7" name="文字方塊 6">
            <a:extLst>
              <a:ext uri="{FF2B5EF4-FFF2-40B4-BE49-F238E27FC236}">
                <a16:creationId xmlns:a16="http://schemas.microsoft.com/office/drawing/2014/main" id="{69530BE7-C1F3-1FB5-56F6-4D34BE0A843C}"/>
              </a:ext>
            </a:extLst>
          </p:cNvPr>
          <p:cNvSpPr txBox="1"/>
          <p:nvPr/>
        </p:nvSpPr>
        <p:spPr>
          <a:xfrm>
            <a:off x="9661984" y="1339974"/>
            <a:ext cx="2473237" cy="923330"/>
          </a:xfrm>
          <a:prstGeom prst="rect">
            <a:avLst/>
          </a:prstGeom>
          <a:solidFill>
            <a:srgbClr val="FFFFFF"/>
          </a:solidFill>
        </p:spPr>
        <p:txBody>
          <a:bodyPr wrap="square" rtlCol="0">
            <a:spAutoFit/>
          </a:bodyPr>
          <a:lstStyle/>
          <a:p>
            <a:pPr algn="ctr"/>
            <a:r>
              <a:rPr lang="zh-TW" altLang="en-US" dirty="0"/>
              <a:t>將多個弱模型逐步強化疊加成強模型。準確率高，但訓練耗時長。</a:t>
            </a:r>
          </a:p>
        </p:txBody>
      </p:sp>
      <p:sp>
        <p:nvSpPr>
          <p:cNvPr id="8" name="文字方塊 7">
            <a:extLst>
              <a:ext uri="{FF2B5EF4-FFF2-40B4-BE49-F238E27FC236}">
                <a16:creationId xmlns:a16="http://schemas.microsoft.com/office/drawing/2014/main" id="{A0C549E6-35C2-B724-9D25-BDF31A7638AF}"/>
              </a:ext>
            </a:extLst>
          </p:cNvPr>
          <p:cNvSpPr txBox="1"/>
          <p:nvPr/>
        </p:nvSpPr>
        <p:spPr>
          <a:xfrm>
            <a:off x="3334695" y="5607228"/>
            <a:ext cx="2152278" cy="923330"/>
          </a:xfrm>
          <a:prstGeom prst="rect">
            <a:avLst/>
          </a:prstGeom>
          <a:solidFill>
            <a:srgbClr val="FFFFFF"/>
          </a:solidFill>
        </p:spPr>
        <p:txBody>
          <a:bodyPr wrap="square" rtlCol="0">
            <a:spAutoFit/>
          </a:bodyPr>
          <a:lstStyle/>
          <a:p>
            <a:pPr algn="ctr"/>
            <a:r>
              <a:rPr lang="zh-TW" altLang="en-US" dirty="0"/>
              <a:t>輸出機率並轉換為類別，被用於解決分類問題。</a:t>
            </a:r>
          </a:p>
        </p:txBody>
      </p:sp>
      <p:sp>
        <p:nvSpPr>
          <p:cNvPr id="9" name="文字方塊 8">
            <a:extLst>
              <a:ext uri="{FF2B5EF4-FFF2-40B4-BE49-F238E27FC236}">
                <a16:creationId xmlns:a16="http://schemas.microsoft.com/office/drawing/2014/main" id="{EC00D92E-EAE7-F0B7-50ED-12E14324C16B}"/>
              </a:ext>
            </a:extLst>
          </p:cNvPr>
          <p:cNvSpPr txBox="1"/>
          <p:nvPr/>
        </p:nvSpPr>
        <p:spPr>
          <a:xfrm>
            <a:off x="5608146" y="5607228"/>
            <a:ext cx="2856528" cy="923330"/>
          </a:xfrm>
          <a:prstGeom prst="rect">
            <a:avLst/>
          </a:prstGeom>
          <a:solidFill>
            <a:srgbClr val="FFFFFF"/>
          </a:solidFill>
        </p:spPr>
        <p:txBody>
          <a:bodyPr wrap="square" rtlCol="0">
            <a:spAutoFit/>
          </a:bodyPr>
          <a:lstStyle/>
          <a:p>
            <a:pPr algn="ctr"/>
            <a:r>
              <a:rPr lang="zh-TW" altLang="en-US" dirty="0"/>
              <a:t>多棵決策樹組成的集成模型，提升穩定性與準確率，有效減少過擬合。</a:t>
            </a:r>
          </a:p>
        </p:txBody>
      </p:sp>
      <p:sp>
        <p:nvSpPr>
          <p:cNvPr id="10" name="文字方塊 9">
            <a:extLst>
              <a:ext uri="{FF2B5EF4-FFF2-40B4-BE49-F238E27FC236}">
                <a16:creationId xmlns:a16="http://schemas.microsoft.com/office/drawing/2014/main" id="{528EEF6C-5A76-2129-6B3A-128694EAFA98}"/>
              </a:ext>
            </a:extLst>
          </p:cNvPr>
          <p:cNvSpPr txBox="1"/>
          <p:nvPr/>
        </p:nvSpPr>
        <p:spPr>
          <a:xfrm>
            <a:off x="7036409" y="1257242"/>
            <a:ext cx="2473235" cy="923330"/>
          </a:xfrm>
          <a:prstGeom prst="rect">
            <a:avLst/>
          </a:prstGeom>
          <a:solidFill>
            <a:srgbClr val="FFFFFF"/>
          </a:solidFill>
        </p:spPr>
        <p:txBody>
          <a:bodyPr wrap="square" rtlCol="0">
            <a:spAutoFit/>
          </a:bodyPr>
          <a:lstStyle/>
          <a:p>
            <a:pPr algn="ctr"/>
            <a:r>
              <a:rPr lang="zh-TW" altLang="en-US" dirty="0"/>
              <a:t>找出區分不同類別的「最佳邊界」，適用於高維資料，分類效果佳。</a:t>
            </a:r>
          </a:p>
        </p:txBody>
      </p:sp>
    </p:spTree>
    <p:extLst>
      <p:ext uri="{BB962C8B-B14F-4D97-AF65-F5344CB8AC3E}">
        <p14:creationId xmlns:p14="http://schemas.microsoft.com/office/powerpoint/2010/main" val="283647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AF5B03-852A-1A52-AD0E-9786F562DEBD}"/>
              </a:ext>
            </a:extLst>
          </p:cNvPr>
          <p:cNvSpPr>
            <a:spLocks noGrp="1"/>
          </p:cNvSpPr>
          <p:nvPr>
            <p:ph type="title"/>
          </p:nvPr>
        </p:nvSpPr>
        <p:spPr>
          <a:xfrm>
            <a:off x="838200" y="181020"/>
            <a:ext cx="10515600" cy="1325563"/>
          </a:xfrm>
        </p:spPr>
        <p:txBody>
          <a:bodyPr/>
          <a:lstStyle/>
          <a:p>
            <a:r>
              <a:rPr lang="zh-TW" altLang="en-US" dirty="0"/>
              <a:t>建立模型</a:t>
            </a:r>
          </a:p>
        </p:txBody>
      </p:sp>
      <p:sp>
        <p:nvSpPr>
          <p:cNvPr id="3" name="內容版面配置區 2">
            <a:extLst>
              <a:ext uri="{FF2B5EF4-FFF2-40B4-BE49-F238E27FC236}">
                <a16:creationId xmlns:a16="http://schemas.microsoft.com/office/drawing/2014/main" id="{8EFECB86-0F80-859D-2BEA-DFCD70CA30BD}"/>
              </a:ext>
            </a:extLst>
          </p:cNvPr>
          <p:cNvSpPr>
            <a:spLocks noGrp="1"/>
          </p:cNvSpPr>
          <p:nvPr>
            <p:ph idx="1"/>
          </p:nvPr>
        </p:nvSpPr>
        <p:spPr>
          <a:xfrm>
            <a:off x="838200" y="1506583"/>
            <a:ext cx="10515600" cy="5094514"/>
          </a:xfrm>
        </p:spPr>
        <p:txBody>
          <a:bodyPr>
            <a:normAutofit lnSpcReduction="10000"/>
          </a:bodyPr>
          <a:lstStyle/>
          <a:p>
            <a:r>
              <a:rPr lang="en-US" altLang="zh-TW" dirty="0"/>
              <a:t>scikit-learn</a:t>
            </a:r>
            <a:r>
              <a:rPr lang="zh-TW" altLang="en-US" dirty="0"/>
              <a:t>（常縮寫為 </a:t>
            </a:r>
            <a:r>
              <a:rPr lang="en-US" altLang="zh-TW" dirty="0" err="1"/>
              <a:t>sklearn</a:t>
            </a:r>
            <a:r>
              <a:rPr lang="zh-TW" altLang="en-US" dirty="0"/>
              <a:t>）是 </a:t>
            </a:r>
            <a:r>
              <a:rPr lang="en-US" altLang="zh-TW" dirty="0"/>
              <a:t>Python </a:t>
            </a:r>
            <a:r>
              <a:rPr lang="zh-TW" altLang="en-US" dirty="0"/>
              <a:t>中最常用的機器學習套件之一，提供了豐富且簡單易用的工具來完成線性模型的建立、訓練與評估。</a:t>
            </a:r>
            <a:endParaRPr lang="en-US" altLang="zh-TW" dirty="0"/>
          </a:p>
          <a:p>
            <a:r>
              <a:rPr lang="zh-TW" altLang="en-US" dirty="0"/>
              <a:t>先從 </a:t>
            </a:r>
            <a:r>
              <a:rPr lang="en-US" altLang="zh-TW" dirty="0" err="1"/>
              <a:t>sklearn.linear_model</a:t>
            </a:r>
            <a:r>
              <a:rPr lang="en-US" altLang="zh-TW" dirty="0"/>
              <a:t> </a:t>
            </a:r>
            <a:r>
              <a:rPr lang="zh-TW" altLang="en-US" dirty="0"/>
              <a:t>模組中匯入 </a:t>
            </a:r>
            <a:r>
              <a:rPr lang="en-US" altLang="zh-TW" dirty="0" err="1"/>
              <a:t>LinearRegression</a:t>
            </a:r>
            <a:r>
              <a:rPr lang="zh-TW" altLang="en-US" dirty="0"/>
              <a:t>這個用來建立線性迴歸模型的工具</a:t>
            </a:r>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lang="zh-TW" altLang="en-US" dirty="0"/>
              <a:t>這樣</a:t>
            </a:r>
            <a:r>
              <a:rPr lang="en-US" altLang="zh-TW" dirty="0"/>
              <a:t>model</a:t>
            </a:r>
            <a:r>
              <a:rPr lang="zh-TW" altLang="en-US" dirty="0"/>
              <a:t>就可以根據輸入資料學習出一條最佳的直線，用來預測目標</a:t>
            </a:r>
            <a:r>
              <a:rPr lang="en-US" altLang="zh-TW" dirty="0"/>
              <a:t>(</a:t>
            </a:r>
            <a:r>
              <a:rPr lang="zh-TW" altLang="en-US" dirty="0"/>
              <a:t>本例為房價中位數</a:t>
            </a:r>
            <a:r>
              <a:rPr lang="en-US" altLang="zh-TW" dirty="0"/>
              <a:t>)</a:t>
            </a:r>
          </a:p>
        </p:txBody>
      </p:sp>
      <p:pic>
        <p:nvPicPr>
          <p:cNvPr id="5" name="圖片 4">
            <a:extLst>
              <a:ext uri="{FF2B5EF4-FFF2-40B4-BE49-F238E27FC236}">
                <a16:creationId xmlns:a16="http://schemas.microsoft.com/office/drawing/2014/main" id="{0F5D7A5D-2C46-B639-7189-835F95A183E3}"/>
              </a:ext>
            </a:extLst>
          </p:cNvPr>
          <p:cNvPicPr>
            <a:picLocks noChangeAspect="1"/>
          </p:cNvPicPr>
          <p:nvPr/>
        </p:nvPicPr>
        <p:blipFill>
          <a:blip r:embed="rId2"/>
          <a:stretch>
            <a:fillRect/>
          </a:stretch>
        </p:blipFill>
        <p:spPr>
          <a:xfrm>
            <a:off x="1125583" y="3575171"/>
            <a:ext cx="9749878" cy="319918"/>
          </a:xfrm>
          <a:prstGeom prst="rect">
            <a:avLst/>
          </a:prstGeom>
        </p:spPr>
      </p:pic>
      <p:pic>
        <p:nvPicPr>
          <p:cNvPr id="7" name="圖片 6">
            <a:extLst>
              <a:ext uri="{FF2B5EF4-FFF2-40B4-BE49-F238E27FC236}">
                <a16:creationId xmlns:a16="http://schemas.microsoft.com/office/drawing/2014/main" id="{7340D452-9B68-EB8D-B908-043F31BF181E}"/>
              </a:ext>
            </a:extLst>
          </p:cNvPr>
          <p:cNvPicPr>
            <a:picLocks noChangeAspect="1"/>
          </p:cNvPicPr>
          <p:nvPr/>
        </p:nvPicPr>
        <p:blipFill>
          <a:blip r:embed="rId3"/>
          <a:stretch>
            <a:fillRect/>
          </a:stretch>
        </p:blipFill>
        <p:spPr>
          <a:xfrm>
            <a:off x="1125583" y="4053840"/>
            <a:ext cx="9262292" cy="1552340"/>
          </a:xfrm>
          <a:prstGeom prst="rect">
            <a:avLst/>
          </a:prstGeom>
        </p:spPr>
      </p:pic>
    </p:spTree>
    <p:extLst>
      <p:ext uri="{BB962C8B-B14F-4D97-AF65-F5344CB8AC3E}">
        <p14:creationId xmlns:p14="http://schemas.microsoft.com/office/powerpoint/2010/main" val="1275532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4E6A7F-BE7E-6195-97D1-8A2F7DEEFAA9}"/>
              </a:ext>
            </a:extLst>
          </p:cNvPr>
          <p:cNvSpPr>
            <a:spLocks noGrp="1"/>
          </p:cNvSpPr>
          <p:nvPr>
            <p:ph type="title"/>
          </p:nvPr>
        </p:nvSpPr>
        <p:spPr/>
        <p:txBody>
          <a:bodyPr/>
          <a:lstStyle/>
          <a:p>
            <a:r>
              <a:rPr lang="zh-TW" altLang="en-US" dirty="0"/>
              <a:t>進行預測</a:t>
            </a:r>
          </a:p>
        </p:txBody>
      </p:sp>
      <p:pic>
        <p:nvPicPr>
          <p:cNvPr id="7" name="圖片 6">
            <a:extLst>
              <a:ext uri="{FF2B5EF4-FFF2-40B4-BE49-F238E27FC236}">
                <a16:creationId xmlns:a16="http://schemas.microsoft.com/office/drawing/2014/main" id="{A1FC562C-E7DA-0F53-C827-18967D19C7B6}"/>
              </a:ext>
            </a:extLst>
          </p:cNvPr>
          <p:cNvPicPr>
            <a:picLocks noChangeAspect="1"/>
          </p:cNvPicPr>
          <p:nvPr/>
        </p:nvPicPr>
        <p:blipFill>
          <a:blip r:embed="rId2"/>
          <a:stretch>
            <a:fillRect/>
          </a:stretch>
        </p:blipFill>
        <p:spPr>
          <a:xfrm>
            <a:off x="6937269" y="1629712"/>
            <a:ext cx="4855828" cy="4863163"/>
          </a:xfrm>
          <a:prstGeom prst="rect">
            <a:avLst/>
          </a:prstGeom>
          <a:ln>
            <a:solidFill>
              <a:schemeClr val="tx1"/>
            </a:solidFill>
          </a:ln>
        </p:spPr>
      </p:pic>
      <p:pic>
        <p:nvPicPr>
          <p:cNvPr id="9" name="圖片 8">
            <a:extLst>
              <a:ext uri="{FF2B5EF4-FFF2-40B4-BE49-F238E27FC236}">
                <a16:creationId xmlns:a16="http://schemas.microsoft.com/office/drawing/2014/main" id="{485AEC2E-EC22-15C3-DDEB-DEC34E3962B0}"/>
              </a:ext>
            </a:extLst>
          </p:cNvPr>
          <p:cNvPicPr>
            <a:picLocks noChangeAspect="1"/>
          </p:cNvPicPr>
          <p:nvPr/>
        </p:nvPicPr>
        <p:blipFill>
          <a:blip r:embed="rId3"/>
          <a:stretch>
            <a:fillRect/>
          </a:stretch>
        </p:blipFill>
        <p:spPr>
          <a:xfrm>
            <a:off x="838200" y="1876292"/>
            <a:ext cx="5805225" cy="4430979"/>
          </a:xfrm>
          <a:prstGeom prst="rect">
            <a:avLst/>
          </a:prstGeom>
          <a:ln>
            <a:solidFill>
              <a:schemeClr val="tx1"/>
            </a:solidFill>
          </a:ln>
        </p:spPr>
      </p:pic>
      <p:sp>
        <p:nvSpPr>
          <p:cNvPr id="10" name="矩形 9">
            <a:extLst>
              <a:ext uri="{FF2B5EF4-FFF2-40B4-BE49-F238E27FC236}">
                <a16:creationId xmlns:a16="http://schemas.microsoft.com/office/drawing/2014/main" id="{23386F05-43DF-6869-2813-AE23007AB5C9}"/>
              </a:ext>
            </a:extLst>
          </p:cNvPr>
          <p:cNvSpPr/>
          <p:nvPr/>
        </p:nvSpPr>
        <p:spPr>
          <a:xfrm>
            <a:off x="731520" y="1785257"/>
            <a:ext cx="6008914" cy="7924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55223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01461E-3E26-56DD-4F21-8AF36353AEE9}"/>
              </a:ext>
            </a:extLst>
          </p:cNvPr>
          <p:cNvSpPr>
            <a:spLocks noGrp="1"/>
          </p:cNvSpPr>
          <p:nvPr>
            <p:ph type="title"/>
          </p:nvPr>
        </p:nvSpPr>
        <p:spPr>
          <a:xfrm>
            <a:off x="838200" y="199663"/>
            <a:ext cx="10515600" cy="1325563"/>
          </a:xfrm>
        </p:spPr>
        <p:txBody>
          <a:bodyPr/>
          <a:lstStyle/>
          <a:p>
            <a:r>
              <a:rPr lang="zh-TW" altLang="en-US" dirty="0"/>
              <a:t>評估模型表現</a:t>
            </a:r>
          </a:p>
        </p:txBody>
      </p:sp>
      <p:pic>
        <p:nvPicPr>
          <p:cNvPr id="5" name="圖片 4">
            <a:extLst>
              <a:ext uri="{FF2B5EF4-FFF2-40B4-BE49-F238E27FC236}">
                <a16:creationId xmlns:a16="http://schemas.microsoft.com/office/drawing/2014/main" id="{BBED0098-40F8-54EE-C4B1-B43D219D888C}"/>
              </a:ext>
            </a:extLst>
          </p:cNvPr>
          <p:cNvPicPr>
            <a:picLocks noChangeAspect="1"/>
          </p:cNvPicPr>
          <p:nvPr/>
        </p:nvPicPr>
        <p:blipFill>
          <a:blip r:embed="rId2"/>
          <a:stretch>
            <a:fillRect/>
          </a:stretch>
        </p:blipFill>
        <p:spPr>
          <a:xfrm>
            <a:off x="2028123" y="1431670"/>
            <a:ext cx="8135754" cy="5290662"/>
          </a:xfrm>
          <a:prstGeom prst="rect">
            <a:avLst/>
          </a:prstGeom>
          <a:ln>
            <a:solidFill>
              <a:schemeClr val="tx1"/>
            </a:solidFill>
          </a:ln>
        </p:spPr>
      </p:pic>
    </p:spTree>
    <p:extLst>
      <p:ext uri="{BB962C8B-B14F-4D97-AF65-F5344CB8AC3E}">
        <p14:creationId xmlns:p14="http://schemas.microsoft.com/office/powerpoint/2010/main" val="359839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132CC5-1749-3ECB-8AFA-78D11DEB20FE}"/>
              </a:ext>
            </a:extLst>
          </p:cNvPr>
          <p:cNvSpPr>
            <a:spLocks noGrp="1"/>
          </p:cNvSpPr>
          <p:nvPr>
            <p:ph type="title"/>
          </p:nvPr>
        </p:nvSpPr>
        <p:spPr/>
        <p:txBody>
          <a:bodyPr/>
          <a:lstStyle/>
          <a:p>
            <a:r>
              <a:rPr lang="zh-TW" altLang="en-US" dirty="0"/>
              <a:t>總結</a:t>
            </a:r>
          </a:p>
        </p:txBody>
      </p:sp>
      <p:sp>
        <p:nvSpPr>
          <p:cNvPr id="3" name="內容版面配置區 2">
            <a:extLst>
              <a:ext uri="{FF2B5EF4-FFF2-40B4-BE49-F238E27FC236}">
                <a16:creationId xmlns:a16="http://schemas.microsoft.com/office/drawing/2014/main" id="{775645D9-919D-975F-1276-6F54423FBCBE}"/>
              </a:ext>
            </a:extLst>
          </p:cNvPr>
          <p:cNvSpPr>
            <a:spLocks noGrp="1"/>
          </p:cNvSpPr>
          <p:nvPr>
            <p:ph idx="1"/>
          </p:nvPr>
        </p:nvSpPr>
        <p:spPr>
          <a:xfrm>
            <a:off x="838200" y="1555659"/>
            <a:ext cx="10744200" cy="5045438"/>
          </a:xfrm>
        </p:spPr>
        <p:txBody>
          <a:bodyPr>
            <a:normAutofit/>
          </a:bodyPr>
          <a:lstStyle/>
          <a:p>
            <a:r>
              <a:rPr lang="zh-TW" altLang="en-US" dirty="0"/>
              <a:t>線性迴歸是一種預測連續型目標變數的監督式學習方法</a:t>
            </a:r>
            <a:endParaRPr lang="en-US" altLang="zh-TW" dirty="0"/>
          </a:p>
          <a:p>
            <a:r>
              <a:rPr lang="zh-TW" altLang="en-US" dirty="0"/>
              <a:t>自變數（</a:t>
            </a:r>
            <a:r>
              <a:rPr lang="en-US" altLang="zh-TW" dirty="0"/>
              <a:t>Features</a:t>
            </a:r>
            <a:r>
              <a:rPr lang="zh-TW" altLang="en-US" dirty="0"/>
              <a:t>）預測 應變數（</a:t>
            </a:r>
            <a:r>
              <a:rPr lang="en-US" altLang="zh-TW" dirty="0"/>
              <a:t>Target</a:t>
            </a:r>
            <a:r>
              <a:rPr lang="zh-TW" altLang="en-US" dirty="0"/>
              <a:t>），但不代表因果關係</a:t>
            </a:r>
            <a:endParaRPr lang="en-US" altLang="zh-TW" dirty="0"/>
          </a:p>
          <a:p>
            <a:r>
              <a:rPr lang="zh-TW" altLang="en-US" dirty="0"/>
              <a:t>目標是建立一條最佳擬合線，最小化殘差平方和（</a:t>
            </a:r>
            <a:r>
              <a:rPr lang="en-US" altLang="zh-TW" dirty="0"/>
              <a:t>SSE</a:t>
            </a:r>
            <a:r>
              <a:rPr lang="zh-TW" altLang="en-US" dirty="0"/>
              <a:t>）</a:t>
            </a:r>
            <a:endParaRPr lang="en-US" altLang="zh-TW" dirty="0"/>
          </a:p>
          <a:p>
            <a:r>
              <a:rPr lang="en-US" altLang="zh-TW" dirty="0"/>
              <a:t>Python </a:t>
            </a:r>
            <a:r>
              <a:rPr lang="zh-TW" altLang="en-US" dirty="0"/>
              <a:t>中使用 </a:t>
            </a:r>
            <a:r>
              <a:rPr lang="en-US" altLang="zh-TW" dirty="0" err="1"/>
              <a:t>LinearRegression</a:t>
            </a:r>
            <a:r>
              <a:rPr lang="en-US" altLang="zh-TW" dirty="0"/>
              <a:t> </a:t>
            </a:r>
            <a:r>
              <a:rPr lang="zh-TW" altLang="en-US" dirty="0"/>
              <a:t>模型進行訓練與預測</a:t>
            </a:r>
            <a:endParaRPr lang="en-US" altLang="zh-TW" dirty="0"/>
          </a:p>
          <a:p>
            <a:r>
              <a:rPr lang="zh-TW" altLang="en-US" dirty="0"/>
              <a:t>模型好壞可用 </a:t>
            </a:r>
            <a:r>
              <a:rPr lang="en-US" altLang="zh-TW" dirty="0"/>
              <a:t>R²</a:t>
            </a:r>
            <a:r>
              <a:rPr lang="zh-TW" altLang="en-US" dirty="0"/>
              <a:t>、</a:t>
            </a:r>
            <a:r>
              <a:rPr lang="en-US" altLang="zh-TW" dirty="0"/>
              <a:t>MAE</a:t>
            </a:r>
            <a:r>
              <a:rPr lang="zh-TW" altLang="en-US" dirty="0"/>
              <a:t>、</a:t>
            </a:r>
            <a:r>
              <a:rPr lang="en-US" altLang="zh-TW" dirty="0"/>
              <a:t>MSE</a:t>
            </a:r>
            <a:r>
              <a:rPr lang="zh-TW" altLang="en-US" dirty="0"/>
              <a:t>、</a:t>
            </a:r>
            <a:r>
              <a:rPr lang="en-US" altLang="zh-TW" dirty="0"/>
              <a:t>RMSE </a:t>
            </a:r>
            <a:r>
              <a:rPr lang="zh-TW" altLang="en-US" dirty="0"/>
              <a:t>等指標評估</a:t>
            </a:r>
            <a:endParaRPr lang="en-US" altLang="zh-TW" dirty="0"/>
          </a:p>
          <a:p>
            <a:r>
              <a:rPr lang="zh-TW" altLang="en-US" dirty="0"/>
              <a:t>單一特徵模型雖簡單，但表現常不如全特徵模型</a:t>
            </a:r>
            <a:endParaRPr lang="en-US" altLang="zh-TW" dirty="0"/>
          </a:p>
          <a:p>
            <a:r>
              <a:rPr lang="zh-TW" altLang="en-US" dirty="0"/>
              <a:t>若訓練集表現好但測試集差，可能有 過擬合（</a:t>
            </a:r>
            <a:r>
              <a:rPr lang="en-US" altLang="zh-TW" dirty="0"/>
              <a:t>Overfitting</a:t>
            </a:r>
            <a:r>
              <a:rPr lang="zh-TW" altLang="en-US" dirty="0"/>
              <a:t>）</a:t>
            </a:r>
          </a:p>
        </p:txBody>
      </p:sp>
    </p:spTree>
    <p:extLst>
      <p:ext uri="{BB962C8B-B14F-4D97-AF65-F5344CB8AC3E}">
        <p14:creationId xmlns:p14="http://schemas.microsoft.com/office/powerpoint/2010/main" val="1830749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C7C752-7A5B-4236-D442-8087A5EC712B}"/>
              </a:ext>
            </a:extLst>
          </p:cNvPr>
          <p:cNvSpPr>
            <a:spLocks noGrp="1"/>
          </p:cNvSpPr>
          <p:nvPr>
            <p:ph type="title"/>
          </p:nvPr>
        </p:nvSpPr>
        <p:spPr/>
        <p:txBody>
          <a:bodyPr/>
          <a:lstStyle/>
          <a:p>
            <a:r>
              <a:rPr lang="zh-TW" altLang="en-US" dirty="0"/>
              <a:t>線性迴歸介紹</a:t>
            </a:r>
          </a:p>
        </p:txBody>
      </p:sp>
      <p:sp>
        <p:nvSpPr>
          <p:cNvPr id="3" name="內容版面配置區 2">
            <a:extLst>
              <a:ext uri="{FF2B5EF4-FFF2-40B4-BE49-F238E27FC236}">
                <a16:creationId xmlns:a16="http://schemas.microsoft.com/office/drawing/2014/main" id="{AD4294A1-D3DA-FF8B-D7BB-24C87D94FE27}"/>
              </a:ext>
            </a:extLst>
          </p:cNvPr>
          <p:cNvSpPr>
            <a:spLocks noGrp="1"/>
          </p:cNvSpPr>
          <p:nvPr>
            <p:ph idx="1"/>
          </p:nvPr>
        </p:nvSpPr>
        <p:spPr>
          <a:xfrm>
            <a:off x="838200" y="1562099"/>
            <a:ext cx="10515600" cy="4614863"/>
          </a:xfrm>
        </p:spPr>
        <p:txBody>
          <a:bodyPr/>
          <a:lstStyle/>
          <a:p>
            <a:r>
              <a:rPr lang="zh-TW" altLang="en-US" sz="2400" dirty="0"/>
              <a:t>線性迴歸 </a:t>
            </a:r>
            <a:r>
              <a:rPr lang="en-US" altLang="zh-TW" sz="2400" dirty="0"/>
              <a:t>(Linear Regression) </a:t>
            </a:r>
            <a:r>
              <a:rPr lang="zh-TW" altLang="en-US" sz="2400" dirty="0"/>
              <a:t>是一種常被用來處理連續變數 </a:t>
            </a:r>
            <a:r>
              <a:rPr lang="en-US" altLang="zh-TW" sz="2400" dirty="0"/>
              <a:t>(Continuous Variable) </a:t>
            </a:r>
            <a:r>
              <a:rPr lang="zh-TW" altLang="en-US" sz="2400" dirty="0"/>
              <a:t>的迴歸模型。</a:t>
            </a:r>
            <a:endParaRPr lang="en-US" altLang="zh-TW" sz="2400" dirty="0"/>
          </a:p>
          <a:p>
            <a:r>
              <a:rPr lang="zh-TW" altLang="en-US" sz="2400" dirty="0"/>
              <a:t>它的主要目的是探討自變數 </a:t>
            </a:r>
            <a:r>
              <a:rPr lang="en-US" altLang="zh-TW" sz="2400" dirty="0"/>
              <a:t>(Independent Variable) </a:t>
            </a:r>
            <a:r>
              <a:rPr lang="zh-TW" altLang="en-US" sz="2400" dirty="0"/>
              <a:t>與應變數 </a:t>
            </a:r>
            <a:r>
              <a:rPr lang="en-US" altLang="zh-TW" sz="2400" dirty="0"/>
              <a:t>(Dependent Variable) </a:t>
            </a:r>
            <a:r>
              <a:rPr lang="zh-TW" altLang="en-US" sz="2400" dirty="0"/>
              <a:t>之間的關係。</a:t>
            </a:r>
            <a:endParaRPr lang="en-US" altLang="zh-TW" sz="2400" dirty="0"/>
          </a:p>
          <a:p>
            <a:endParaRPr lang="zh-TW" altLang="en-US" dirty="0"/>
          </a:p>
        </p:txBody>
      </p:sp>
      <p:pic>
        <p:nvPicPr>
          <p:cNvPr id="9218" name="Picture 2">
            <a:extLst>
              <a:ext uri="{FF2B5EF4-FFF2-40B4-BE49-F238E27FC236}">
                <a16:creationId xmlns:a16="http://schemas.microsoft.com/office/drawing/2014/main" id="{14DF9E64-648C-D763-3402-BEDE5DBF68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983"/>
          <a:stretch>
            <a:fillRect/>
          </a:stretch>
        </p:blipFill>
        <p:spPr bwMode="auto">
          <a:xfrm>
            <a:off x="2578502" y="3261082"/>
            <a:ext cx="7034995" cy="3040933"/>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4A155C76-7125-3F5A-B5C3-9B47746C93AF}"/>
              </a:ext>
            </a:extLst>
          </p:cNvPr>
          <p:cNvSpPr txBox="1"/>
          <p:nvPr/>
        </p:nvSpPr>
        <p:spPr>
          <a:xfrm>
            <a:off x="419100" y="4371975"/>
            <a:ext cx="2343151" cy="1200329"/>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solidFill>
                  <a:srgbClr val="0070C0"/>
                </a:solidFill>
              </a:rPr>
              <a:t>「因」，影響別人</a:t>
            </a:r>
            <a:endParaRPr lang="en-US" altLang="zh-TW" dirty="0">
              <a:solidFill>
                <a:srgbClr val="0070C0"/>
              </a:solidFill>
            </a:endParaRPr>
          </a:p>
          <a:p>
            <a:pPr marL="285750" indent="-285750">
              <a:buFont typeface="Arial" panose="020B0604020202020204" pitchFamily="34" charset="0"/>
              <a:buChar char="•"/>
            </a:pPr>
            <a:r>
              <a:rPr lang="zh-TW" altLang="en-US" dirty="0">
                <a:solidFill>
                  <a:srgbClr val="0070C0"/>
                </a:solidFill>
              </a:rPr>
              <a:t>圖表中的</a:t>
            </a:r>
            <a:r>
              <a:rPr lang="en-US" altLang="zh-TW" dirty="0">
                <a:solidFill>
                  <a:srgbClr val="0070C0"/>
                </a:solidFill>
              </a:rPr>
              <a:t>X</a:t>
            </a:r>
            <a:r>
              <a:rPr lang="zh-TW" altLang="en-US" dirty="0">
                <a:solidFill>
                  <a:srgbClr val="0070C0"/>
                </a:solidFill>
              </a:rPr>
              <a:t>軸</a:t>
            </a:r>
            <a:endParaRPr lang="en-US" altLang="zh-TW" dirty="0">
              <a:solidFill>
                <a:srgbClr val="0070C0"/>
              </a:solidFill>
            </a:endParaRPr>
          </a:p>
          <a:p>
            <a:pPr marL="285750" indent="-285750">
              <a:buFont typeface="Arial" panose="020B0604020202020204" pitchFamily="34" charset="0"/>
              <a:buChar char="•"/>
            </a:pPr>
            <a:r>
              <a:rPr lang="zh-TW" altLang="en-US" dirty="0">
                <a:solidFill>
                  <a:srgbClr val="0070C0"/>
                </a:solidFill>
              </a:rPr>
              <a:t>機器學習中的「特徵 </a:t>
            </a:r>
            <a:r>
              <a:rPr lang="en-US" altLang="zh-TW" dirty="0">
                <a:solidFill>
                  <a:srgbClr val="0070C0"/>
                </a:solidFill>
              </a:rPr>
              <a:t>(Features)</a:t>
            </a:r>
            <a:r>
              <a:rPr lang="zh-TW" altLang="en-US" dirty="0">
                <a:solidFill>
                  <a:srgbClr val="0070C0"/>
                </a:solidFill>
              </a:rPr>
              <a:t>」</a:t>
            </a:r>
          </a:p>
        </p:txBody>
      </p:sp>
      <p:sp>
        <p:nvSpPr>
          <p:cNvPr id="5" name="文字方塊 4">
            <a:extLst>
              <a:ext uri="{FF2B5EF4-FFF2-40B4-BE49-F238E27FC236}">
                <a16:creationId xmlns:a16="http://schemas.microsoft.com/office/drawing/2014/main" id="{7E8E8285-E830-A51F-D0BB-6B6412569AC7}"/>
              </a:ext>
            </a:extLst>
          </p:cNvPr>
          <p:cNvSpPr txBox="1"/>
          <p:nvPr/>
        </p:nvSpPr>
        <p:spPr>
          <a:xfrm>
            <a:off x="9452779" y="4371974"/>
            <a:ext cx="2567771" cy="1200329"/>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solidFill>
                  <a:srgbClr val="00B050"/>
                </a:solidFill>
              </a:rPr>
              <a:t>「果」，被別人影響</a:t>
            </a:r>
            <a:endParaRPr lang="en-US" altLang="zh-TW" dirty="0">
              <a:solidFill>
                <a:srgbClr val="00B050"/>
              </a:solidFill>
            </a:endParaRPr>
          </a:p>
          <a:p>
            <a:pPr marL="285750" indent="-285750">
              <a:buFont typeface="Arial" panose="020B0604020202020204" pitchFamily="34" charset="0"/>
              <a:buChar char="•"/>
            </a:pPr>
            <a:r>
              <a:rPr lang="zh-TW" altLang="en-US" dirty="0">
                <a:solidFill>
                  <a:srgbClr val="00B050"/>
                </a:solidFill>
              </a:rPr>
              <a:t>圖表中的</a:t>
            </a:r>
            <a:r>
              <a:rPr lang="en-US" altLang="zh-TW" dirty="0">
                <a:solidFill>
                  <a:srgbClr val="00B050"/>
                </a:solidFill>
              </a:rPr>
              <a:t>Y</a:t>
            </a:r>
            <a:r>
              <a:rPr lang="zh-TW" altLang="en-US" dirty="0">
                <a:solidFill>
                  <a:srgbClr val="00B050"/>
                </a:solidFill>
              </a:rPr>
              <a:t>軸</a:t>
            </a:r>
            <a:endParaRPr lang="en-US" altLang="zh-TW" dirty="0">
              <a:solidFill>
                <a:srgbClr val="00B050"/>
              </a:solidFill>
            </a:endParaRPr>
          </a:p>
          <a:p>
            <a:pPr marL="285750" indent="-285750">
              <a:buFont typeface="Arial" panose="020B0604020202020204" pitchFamily="34" charset="0"/>
              <a:buChar char="•"/>
            </a:pPr>
            <a:r>
              <a:rPr lang="zh-TW" altLang="en-US" dirty="0">
                <a:solidFill>
                  <a:srgbClr val="00B050"/>
                </a:solidFill>
              </a:rPr>
              <a:t>機器學習中的「目標 </a:t>
            </a:r>
            <a:r>
              <a:rPr lang="en-US" altLang="zh-TW" dirty="0">
                <a:solidFill>
                  <a:srgbClr val="00B050"/>
                </a:solidFill>
              </a:rPr>
              <a:t>(Target)</a:t>
            </a:r>
            <a:r>
              <a:rPr lang="zh-TW" altLang="en-US" dirty="0">
                <a:solidFill>
                  <a:srgbClr val="00B050"/>
                </a:solidFill>
              </a:rPr>
              <a:t>」</a:t>
            </a:r>
          </a:p>
        </p:txBody>
      </p:sp>
    </p:spTree>
    <p:extLst>
      <p:ext uri="{BB962C8B-B14F-4D97-AF65-F5344CB8AC3E}">
        <p14:creationId xmlns:p14="http://schemas.microsoft.com/office/powerpoint/2010/main" val="3451466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C8F469EE-1D96-B8B6-7602-AB025F775C44}"/>
              </a:ext>
            </a:extLst>
          </p:cNvPr>
          <p:cNvSpPr>
            <a:spLocks noGrp="1"/>
          </p:cNvSpPr>
          <p:nvPr>
            <p:ph type="title"/>
          </p:nvPr>
        </p:nvSpPr>
        <p:spPr>
          <a:xfrm>
            <a:off x="5297762" y="329184"/>
            <a:ext cx="6251110" cy="1783080"/>
          </a:xfrm>
        </p:spPr>
        <p:txBody>
          <a:bodyPr anchor="b">
            <a:normAutofit/>
          </a:bodyPr>
          <a:lstStyle/>
          <a:p>
            <a:r>
              <a:rPr lang="zh-TW" altLang="en-US" sz="5400" dirty="0"/>
              <a:t>線性迴歸的</a:t>
            </a:r>
            <a:br>
              <a:rPr lang="en-US" altLang="zh-TW" sz="5400" dirty="0"/>
            </a:br>
            <a:r>
              <a:rPr lang="zh-TW" altLang="en-US" sz="5400" dirty="0"/>
              <a:t>「因果關係」迷思</a:t>
            </a:r>
          </a:p>
        </p:txBody>
      </p:sp>
      <p:pic>
        <p:nvPicPr>
          <p:cNvPr id="5" name="內容版面配置區 4" descr="一張含有 雲, 天空, 油畫, 大自然 的圖片&#10;&#10;AI 產生的內容可能不正確。">
            <a:extLst>
              <a:ext uri="{FF2B5EF4-FFF2-40B4-BE49-F238E27FC236}">
                <a16:creationId xmlns:a16="http://schemas.microsoft.com/office/drawing/2014/main" id="{F536E447-228D-F57B-8AB6-079C9FAFFB48}"/>
              </a:ext>
            </a:extLst>
          </p:cNvPr>
          <p:cNvPicPr>
            <a:picLocks noChangeAspect="1"/>
          </p:cNvPicPr>
          <p:nvPr/>
        </p:nvPicPr>
        <p:blipFill>
          <a:blip r:embed="rId2"/>
          <a:srcRect r="-1" b="1709"/>
          <a:stretch>
            <a:fill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4"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99CE44A4-7467-43AD-F15B-DDB803125D3C}"/>
              </a:ext>
            </a:extLst>
          </p:cNvPr>
          <p:cNvSpPr>
            <a:spLocks noGrp="1"/>
          </p:cNvSpPr>
          <p:nvPr>
            <p:ph idx="1"/>
          </p:nvPr>
        </p:nvSpPr>
        <p:spPr>
          <a:xfrm>
            <a:off x="5297761" y="2706624"/>
            <a:ext cx="6511061" cy="3483864"/>
          </a:xfrm>
        </p:spPr>
        <p:txBody>
          <a:bodyPr>
            <a:normAutofit/>
          </a:bodyPr>
          <a:lstStyle/>
          <a:p>
            <a:r>
              <a:rPr lang="zh-TW" altLang="en-US" dirty="0"/>
              <a:t>線性迴歸並非一個因果關係的分析，而是告訴我們</a:t>
            </a:r>
            <a:r>
              <a:rPr lang="zh-TW" altLang="en-US" b="1" dirty="0"/>
              <a:t>兩個變數之間的</a:t>
            </a:r>
            <a:r>
              <a:rPr lang="zh-TW" altLang="en-US" b="1" dirty="0">
                <a:solidFill>
                  <a:srgbClr val="FF0000"/>
                </a:solidFill>
              </a:rPr>
              <a:t>統計關係</a:t>
            </a:r>
            <a:r>
              <a:rPr lang="zh-TW" altLang="en-US" b="1" dirty="0"/>
              <a:t>。</a:t>
            </a:r>
            <a:endParaRPr lang="en-US" altLang="zh-TW" b="1" dirty="0"/>
          </a:p>
          <a:p>
            <a:endParaRPr lang="en-US" altLang="zh-TW" b="1" dirty="0"/>
          </a:p>
          <a:p>
            <a:r>
              <a:rPr lang="zh-TW" altLang="en-US" dirty="0"/>
              <a:t>舉例來說，我們可以用體重預測身高，也可以用身高預測體重。這兩個變數之間存在關係，但我們不能說體重是身高的「因」，或身高是體重的「因」。</a:t>
            </a:r>
            <a:endParaRPr lang="en-US" dirty="0"/>
          </a:p>
        </p:txBody>
      </p:sp>
      <p:sp>
        <p:nvSpPr>
          <p:cNvPr id="6" name="矩形 5">
            <a:extLst>
              <a:ext uri="{FF2B5EF4-FFF2-40B4-BE49-F238E27FC236}">
                <a16:creationId xmlns:a16="http://schemas.microsoft.com/office/drawing/2014/main" id="{937FDB1C-2EC2-BA02-9E62-9A778CC8C1E0}"/>
              </a:ext>
            </a:extLst>
          </p:cNvPr>
          <p:cNvSpPr/>
          <p:nvPr/>
        </p:nvSpPr>
        <p:spPr>
          <a:xfrm>
            <a:off x="5207267" y="2194560"/>
            <a:ext cx="4880009" cy="356135"/>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24126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EFF8ED-0F54-CB1D-538A-53399FB29BB9}"/>
              </a:ext>
            </a:extLst>
          </p:cNvPr>
          <p:cNvSpPr>
            <a:spLocks noGrp="1"/>
          </p:cNvSpPr>
          <p:nvPr>
            <p:ph type="title"/>
          </p:nvPr>
        </p:nvSpPr>
        <p:spPr/>
        <p:txBody>
          <a:bodyPr/>
          <a:lstStyle/>
          <a:p>
            <a:r>
              <a:rPr lang="zh-TW" altLang="en-US" dirty="0"/>
              <a:t>線性回歸的目標</a:t>
            </a:r>
          </a:p>
        </p:txBody>
      </p:sp>
      <p:sp>
        <p:nvSpPr>
          <p:cNvPr id="3" name="內容版面配置區 2">
            <a:extLst>
              <a:ext uri="{FF2B5EF4-FFF2-40B4-BE49-F238E27FC236}">
                <a16:creationId xmlns:a16="http://schemas.microsoft.com/office/drawing/2014/main" id="{955BE099-5019-ACCF-319E-E155AB871424}"/>
              </a:ext>
            </a:extLst>
          </p:cNvPr>
          <p:cNvSpPr>
            <a:spLocks noGrp="1"/>
          </p:cNvSpPr>
          <p:nvPr>
            <p:ph idx="1"/>
          </p:nvPr>
        </p:nvSpPr>
        <p:spPr>
          <a:xfrm>
            <a:off x="545373" y="1825625"/>
            <a:ext cx="11385369" cy="4351338"/>
          </a:xfrm>
        </p:spPr>
        <p:txBody>
          <a:bodyPr>
            <a:normAutofit/>
          </a:bodyPr>
          <a:lstStyle/>
          <a:p>
            <a:pPr marL="0" indent="0">
              <a:buNone/>
            </a:pPr>
            <a:r>
              <a:rPr lang="zh-TW" altLang="en-US" b="1" dirty="0">
                <a:solidFill>
                  <a:srgbClr val="FF0000"/>
                </a:solidFill>
              </a:rPr>
              <a:t>找到一個「最好的線性迴歸預測式」，來盡可能地接近真實的目標式</a:t>
            </a:r>
            <a:endParaRPr lang="en-US" altLang="zh-TW" b="1" dirty="0">
              <a:solidFill>
                <a:srgbClr val="FF0000"/>
              </a:solidFill>
            </a:endParaRPr>
          </a:p>
        </p:txBody>
      </p:sp>
      <p:pic>
        <p:nvPicPr>
          <p:cNvPr id="5" name="圖片 4">
            <a:extLst>
              <a:ext uri="{FF2B5EF4-FFF2-40B4-BE49-F238E27FC236}">
                <a16:creationId xmlns:a16="http://schemas.microsoft.com/office/drawing/2014/main" id="{C52AFBAD-2F17-4DE8-388B-127AD6AE5655}"/>
              </a:ext>
            </a:extLst>
          </p:cNvPr>
          <p:cNvPicPr>
            <a:picLocks noChangeAspect="1"/>
          </p:cNvPicPr>
          <p:nvPr/>
        </p:nvPicPr>
        <p:blipFill>
          <a:blip r:embed="rId2"/>
          <a:stretch>
            <a:fillRect/>
          </a:stretch>
        </p:blipFill>
        <p:spPr>
          <a:xfrm>
            <a:off x="6256479" y="2638577"/>
            <a:ext cx="5390147" cy="3854298"/>
          </a:xfrm>
          <a:prstGeom prst="rect">
            <a:avLst/>
          </a:prstGeom>
        </p:spPr>
      </p:pic>
      <p:sp>
        <p:nvSpPr>
          <p:cNvPr id="6" name="文字方塊 5">
            <a:extLst>
              <a:ext uri="{FF2B5EF4-FFF2-40B4-BE49-F238E27FC236}">
                <a16:creationId xmlns:a16="http://schemas.microsoft.com/office/drawing/2014/main" id="{FD36D4B8-FF98-E1D2-C3BC-60D0C352DB54}"/>
              </a:ext>
            </a:extLst>
          </p:cNvPr>
          <p:cNvSpPr txBox="1"/>
          <p:nvPr/>
        </p:nvSpPr>
        <p:spPr>
          <a:xfrm>
            <a:off x="261258" y="2908663"/>
            <a:ext cx="5390147" cy="2954655"/>
          </a:xfrm>
          <a:prstGeom prst="rect">
            <a:avLst/>
          </a:prstGeom>
          <a:noFill/>
        </p:spPr>
        <p:txBody>
          <a:bodyPr wrap="square" rtlCol="0">
            <a:spAutoFit/>
          </a:bodyPr>
          <a:lstStyle/>
          <a:p>
            <a:pPr marL="742950" lvl="1" indent="-285750">
              <a:buFont typeface="Arial" panose="020B0604020202020204" pitchFamily="34" charset="0"/>
              <a:buChar char="•"/>
            </a:pPr>
            <a:r>
              <a:rPr lang="zh-TW" altLang="en-US" sz="2400" dirty="0"/>
              <a:t>目標式 </a:t>
            </a:r>
            <a:r>
              <a:rPr lang="en-US" altLang="zh-TW" sz="2400" dirty="0"/>
              <a:t>(Target Formula)</a:t>
            </a:r>
            <a:r>
              <a:rPr lang="zh-TW" altLang="en-US" sz="2400" dirty="0"/>
              <a:t>：這是理想中存在於兩個變數之間的關係，但通常是我們觀測不到的。</a:t>
            </a:r>
            <a:endParaRPr lang="en-US" altLang="zh-TW" sz="2400" dirty="0"/>
          </a:p>
          <a:p>
            <a:pPr marL="742950" lvl="1" indent="-285750">
              <a:buFont typeface="Arial" panose="020B0604020202020204" pitchFamily="34" charset="0"/>
              <a:buChar char="•"/>
            </a:pPr>
            <a:endParaRPr lang="en-US" altLang="zh-TW" sz="2400" dirty="0"/>
          </a:p>
          <a:p>
            <a:pPr marL="742950" lvl="1" indent="-285750">
              <a:buFont typeface="Arial" panose="020B0604020202020204" pitchFamily="34" charset="0"/>
              <a:buChar char="•"/>
            </a:pPr>
            <a:r>
              <a:rPr lang="zh-TW" altLang="en-US" sz="2400" dirty="0"/>
              <a:t>預測式 </a:t>
            </a:r>
            <a:r>
              <a:rPr lang="en-US" altLang="zh-TW" sz="2400" dirty="0"/>
              <a:t>(Prediction Formula)</a:t>
            </a:r>
            <a:r>
              <a:rPr lang="zh-TW" altLang="en-US" sz="2400" dirty="0"/>
              <a:t>：這是我們透過模型來</a:t>
            </a:r>
            <a:r>
              <a:rPr lang="zh-TW" altLang="en-US" sz="2400" dirty="0">
                <a:solidFill>
                  <a:srgbClr val="FF0000"/>
                </a:solidFill>
              </a:rPr>
              <a:t>估計和逼近</a:t>
            </a:r>
            <a:r>
              <a:rPr lang="zh-TW" altLang="en-US" sz="2400" dirty="0"/>
              <a:t>目標式的公式。</a:t>
            </a:r>
            <a:endParaRPr lang="en-US" altLang="zh-TW" sz="2400" dirty="0"/>
          </a:p>
          <a:p>
            <a:endParaRPr lang="zh-TW" altLang="en-US" dirty="0"/>
          </a:p>
        </p:txBody>
      </p:sp>
    </p:spTree>
    <p:extLst>
      <p:ext uri="{BB962C8B-B14F-4D97-AF65-F5344CB8AC3E}">
        <p14:creationId xmlns:p14="http://schemas.microsoft.com/office/powerpoint/2010/main" val="760253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22376E-60B8-6AD3-7BB0-34DDCC58F14D}"/>
              </a:ext>
            </a:extLst>
          </p:cNvPr>
          <p:cNvSpPr>
            <a:spLocks noGrp="1"/>
          </p:cNvSpPr>
          <p:nvPr>
            <p:ph type="title"/>
          </p:nvPr>
        </p:nvSpPr>
        <p:spPr>
          <a:xfrm>
            <a:off x="824738" y="192194"/>
            <a:ext cx="10515600" cy="1325563"/>
          </a:xfrm>
        </p:spPr>
        <p:txBody>
          <a:bodyPr/>
          <a:lstStyle/>
          <a:p>
            <a:r>
              <a:rPr lang="zh-TW" altLang="en-US" dirty="0"/>
              <a:t>線性迴歸的類型</a:t>
            </a:r>
          </a:p>
        </p:txBody>
      </p:sp>
      <p:sp>
        <p:nvSpPr>
          <p:cNvPr id="24" name="矩形 23">
            <a:extLst>
              <a:ext uri="{FF2B5EF4-FFF2-40B4-BE49-F238E27FC236}">
                <a16:creationId xmlns:a16="http://schemas.microsoft.com/office/drawing/2014/main" id="{1C626D9E-9E74-E9C6-AFB9-FF590386677D}"/>
              </a:ext>
            </a:extLst>
          </p:cNvPr>
          <p:cNvSpPr/>
          <p:nvPr/>
        </p:nvSpPr>
        <p:spPr>
          <a:xfrm>
            <a:off x="4905375" y="5829572"/>
            <a:ext cx="1781175" cy="3619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1" name="群組 40">
            <a:extLst>
              <a:ext uri="{FF2B5EF4-FFF2-40B4-BE49-F238E27FC236}">
                <a16:creationId xmlns:a16="http://schemas.microsoft.com/office/drawing/2014/main" id="{EA9061B0-4C19-42B1-863C-B6F5DA6A6FDA}"/>
              </a:ext>
            </a:extLst>
          </p:cNvPr>
          <p:cNvGrpSpPr/>
          <p:nvPr/>
        </p:nvGrpSpPr>
        <p:grpSpPr>
          <a:xfrm>
            <a:off x="672935" y="1586185"/>
            <a:ext cx="10846129" cy="616584"/>
            <a:chOff x="672935" y="1690688"/>
            <a:chExt cx="10846129" cy="616584"/>
          </a:xfrm>
        </p:grpSpPr>
        <p:sp>
          <p:nvSpPr>
            <p:cNvPr id="28" name="矩形: 圓角 27">
              <a:extLst>
                <a:ext uri="{FF2B5EF4-FFF2-40B4-BE49-F238E27FC236}">
                  <a16:creationId xmlns:a16="http://schemas.microsoft.com/office/drawing/2014/main" id="{6B32DD25-C73D-8FBE-CF35-4B8A7E276F06}"/>
                </a:ext>
              </a:extLst>
            </p:cNvPr>
            <p:cNvSpPr/>
            <p:nvPr/>
          </p:nvSpPr>
          <p:spPr>
            <a:xfrm>
              <a:off x="672935" y="1690688"/>
              <a:ext cx="3105423" cy="616584"/>
            </a:xfrm>
            <a:prstGeom prst="roundRect">
              <a:avLst/>
            </a:prstGeom>
            <a:solidFill>
              <a:srgbClr val="2D9BF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bg1"/>
                  </a:solidFill>
                </a:rPr>
                <a:t>簡單線性回歸</a:t>
              </a:r>
              <a:endParaRPr lang="en-US" altLang="zh-TW" b="1" dirty="0">
                <a:solidFill>
                  <a:schemeClr val="bg1"/>
                </a:solidFill>
              </a:endParaRPr>
            </a:p>
            <a:p>
              <a:pPr algn="ctr"/>
              <a:r>
                <a:rPr lang="en-US" altLang="zh-TW" b="1" dirty="0">
                  <a:solidFill>
                    <a:schemeClr val="bg1"/>
                  </a:solidFill>
                </a:rPr>
                <a:t>(Simple Linear Regression)</a:t>
              </a:r>
              <a:endParaRPr lang="zh-TW" altLang="en-US" b="1" dirty="0">
                <a:solidFill>
                  <a:schemeClr val="bg1"/>
                </a:solidFill>
              </a:endParaRPr>
            </a:p>
          </p:txBody>
        </p:sp>
        <p:sp>
          <p:nvSpPr>
            <p:cNvPr id="29" name="矩形: 圓角 28">
              <a:extLst>
                <a:ext uri="{FF2B5EF4-FFF2-40B4-BE49-F238E27FC236}">
                  <a16:creationId xmlns:a16="http://schemas.microsoft.com/office/drawing/2014/main" id="{E3CE2C91-50EF-71A6-7137-3A28854A6FBC}"/>
                </a:ext>
              </a:extLst>
            </p:cNvPr>
            <p:cNvSpPr/>
            <p:nvPr/>
          </p:nvSpPr>
          <p:spPr>
            <a:xfrm>
              <a:off x="4543288" y="1690688"/>
              <a:ext cx="3105423" cy="616584"/>
            </a:xfrm>
            <a:prstGeom prst="roundRect">
              <a:avLst/>
            </a:prstGeom>
            <a:solidFill>
              <a:srgbClr val="2D9BF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bg1"/>
                  </a:solidFill>
                </a:rPr>
                <a:t>多元線性回歸</a:t>
              </a:r>
              <a:endParaRPr lang="en-US" altLang="zh-TW" b="1" dirty="0">
                <a:solidFill>
                  <a:schemeClr val="bg1"/>
                </a:solidFill>
              </a:endParaRPr>
            </a:p>
            <a:p>
              <a:pPr algn="ctr"/>
              <a:r>
                <a:rPr lang="en-US" altLang="zh-TW" b="1" dirty="0">
                  <a:solidFill>
                    <a:schemeClr val="bg1"/>
                  </a:solidFill>
                </a:rPr>
                <a:t>(Multiple Linear Regression)</a:t>
              </a:r>
              <a:endParaRPr lang="zh-TW" altLang="en-US" b="1" dirty="0">
                <a:solidFill>
                  <a:schemeClr val="bg1"/>
                </a:solidFill>
              </a:endParaRPr>
            </a:p>
          </p:txBody>
        </p:sp>
        <p:sp>
          <p:nvSpPr>
            <p:cNvPr id="30" name="矩形: 圓角 29">
              <a:extLst>
                <a:ext uri="{FF2B5EF4-FFF2-40B4-BE49-F238E27FC236}">
                  <a16:creationId xmlns:a16="http://schemas.microsoft.com/office/drawing/2014/main" id="{9629BB19-6A6C-C82B-9151-C05F320CCAD7}"/>
                </a:ext>
              </a:extLst>
            </p:cNvPr>
            <p:cNvSpPr/>
            <p:nvPr/>
          </p:nvSpPr>
          <p:spPr>
            <a:xfrm>
              <a:off x="8413641" y="1690688"/>
              <a:ext cx="3105423" cy="616584"/>
            </a:xfrm>
            <a:prstGeom prst="roundRect">
              <a:avLst/>
            </a:prstGeom>
            <a:solidFill>
              <a:srgbClr val="2D9BF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bg1"/>
                  </a:solidFill>
                </a:rPr>
                <a:t>多項式回歸</a:t>
              </a:r>
              <a:endParaRPr lang="en-US" altLang="zh-TW" b="1" dirty="0">
                <a:solidFill>
                  <a:schemeClr val="bg1"/>
                </a:solidFill>
              </a:endParaRPr>
            </a:p>
            <a:p>
              <a:pPr algn="ctr"/>
              <a:r>
                <a:rPr lang="en-US" altLang="zh-TW" b="1" dirty="0">
                  <a:solidFill>
                    <a:schemeClr val="bg1"/>
                  </a:solidFill>
                </a:rPr>
                <a:t>(Polynomial Regression)</a:t>
              </a:r>
              <a:endParaRPr lang="zh-TW" altLang="en-US" b="1" dirty="0">
                <a:solidFill>
                  <a:schemeClr val="bg1"/>
                </a:solidFill>
              </a:endParaRPr>
            </a:p>
          </p:txBody>
        </p:sp>
      </p:grpSp>
      <p:grpSp>
        <p:nvGrpSpPr>
          <p:cNvPr id="36" name="群組 35">
            <a:extLst>
              <a:ext uri="{FF2B5EF4-FFF2-40B4-BE49-F238E27FC236}">
                <a16:creationId xmlns:a16="http://schemas.microsoft.com/office/drawing/2014/main" id="{AA713686-DE45-D7A9-B9DF-ED2E8EF8DEB1}"/>
              </a:ext>
            </a:extLst>
          </p:cNvPr>
          <p:cNvGrpSpPr/>
          <p:nvPr/>
        </p:nvGrpSpPr>
        <p:grpSpPr>
          <a:xfrm>
            <a:off x="4756450" y="2266030"/>
            <a:ext cx="2750414" cy="2413976"/>
            <a:chOff x="1659082" y="2592976"/>
            <a:chExt cx="3014518" cy="2645774"/>
          </a:xfrm>
        </p:grpSpPr>
        <p:pic>
          <p:nvPicPr>
            <p:cNvPr id="32" name="圖片 31">
              <a:extLst>
                <a:ext uri="{FF2B5EF4-FFF2-40B4-BE49-F238E27FC236}">
                  <a16:creationId xmlns:a16="http://schemas.microsoft.com/office/drawing/2014/main" id="{0053E66A-30B8-A8B8-1774-14F92E06BC53}"/>
                </a:ext>
              </a:extLst>
            </p:cNvPr>
            <p:cNvPicPr>
              <a:picLocks noChangeAspect="1"/>
            </p:cNvPicPr>
            <p:nvPr/>
          </p:nvPicPr>
          <p:blipFill>
            <a:blip r:embed="rId2"/>
            <a:srcRect r="58211" b="50000"/>
            <a:stretch>
              <a:fillRect/>
            </a:stretch>
          </p:blipFill>
          <p:spPr>
            <a:xfrm>
              <a:off x="1659082" y="2592976"/>
              <a:ext cx="2906848" cy="2645774"/>
            </a:xfrm>
            <a:prstGeom prst="rect">
              <a:avLst/>
            </a:prstGeom>
          </p:spPr>
        </p:pic>
        <p:sp>
          <p:nvSpPr>
            <p:cNvPr id="33" name="矩形 32">
              <a:extLst>
                <a:ext uri="{FF2B5EF4-FFF2-40B4-BE49-F238E27FC236}">
                  <a16:creationId xmlns:a16="http://schemas.microsoft.com/office/drawing/2014/main" id="{FD012E44-A208-339C-7C4F-491B66A52BE8}"/>
                </a:ext>
              </a:extLst>
            </p:cNvPr>
            <p:cNvSpPr/>
            <p:nvPr/>
          </p:nvSpPr>
          <p:spPr>
            <a:xfrm>
              <a:off x="1943100" y="2851150"/>
              <a:ext cx="2451100" cy="238125"/>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935D4325-2AC0-D767-F1C3-90151BD3B11A}"/>
                </a:ext>
              </a:extLst>
            </p:cNvPr>
            <p:cNvSpPr/>
            <p:nvPr/>
          </p:nvSpPr>
          <p:spPr>
            <a:xfrm>
              <a:off x="4267200" y="3260725"/>
              <a:ext cx="406400" cy="238125"/>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51C12F78-4E97-ECBF-C1E5-C70EE05C1639}"/>
              </a:ext>
            </a:extLst>
          </p:cNvPr>
          <p:cNvGrpSpPr/>
          <p:nvPr/>
        </p:nvGrpSpPr>
        <p:grpSpPr>
          <a:xfrm>
            <a:off x="921921" y="2266030"/>
            <a:ext cx="2778016" cy="2645774"/>
            <a:chOff x="4985084" y="2657475"/>
            <a:chExt cx="2857500" cy="2721474"/>
          </a:xfrm>
        </p:grpSpPr>
        <p:pic>
          <p:nvPicPr>
            <p:cNvPr id="10244" name="Picture 4">
              <a:extLst>
                <a:ext uri="{FF2B5EF4-FFF2-40B4-BE49-F238E27FC236}">
                  <a16:creationId xmlns:a16="http://schemas.microsoft.com/office/drawing/2014/main" id="{C2D6BFAE-FFE6-BE73-1344-1E0D98D0C6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09" r="50000"/>
            <a:stretch>
              <a:fillRect/>
            </a:stretch>
          </p:blipFill>
          <p:spPr bwMode="auto">
            <a:xfrm>
              <a:off x="4985084" y="2733176"/>
              <a:ext cx="2857500" cy="2645773"/>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a:extLst>
                <a:ext uri="{FF2B5EF4-FFF2-40B4-BE49-F238E27FC236}">
                  <a16:creationId xmlns:a16="http://schemas.microsoft.com/office/drawing/2014/main" id="{97192E34-61D1-56D5-4A1B-F67C21EF6C6B}"/>
                </a:ext>
              </a:extLst>
            </p:cNvPr>
            <p:cNvSpPr/>
            <p:nvPr/>
          </p:nvSpPr>
          <p:spPr>
            <a:xfrm>
              <a:off x="5462588" y="2657475"/>
              <a:ext cx="1971675" cy="242888"/>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0" name="群組 39">
            <a:extLst>
              <a:ext uri="{FF2B5EF4-FFF2-40B4-BE49-F238E27FC236}">
                <a16:creationId xmlns:a16="http://schemas.microsoft.com/office/drawing/2014/main" id="{15EEF63C-3B07-80BF-E097-98A4B6D4E200}"/>
              </a:ext>
            </a:extLst>
          </p:cNvPr>
          <p:cNvGrpSpPr/>
          <p:nvPr/>
        </p:nvGrpSpPr>
        <p:grpSpPr>
          <a:xfrm>
            <a:off x="8465140" y="2339625"/>
            <a:ext cx="2853673" cy="2657119"/>
            <a:chOff x="8508275" y="2647950"/>
            <a:chExt cx="2933019" cy="2731000"/>
          </a:xfrm>
        </p:grpSpPr>
        <p:pic>
          <p:nvPicPr>
            <p:cNvPr id="31" name="Picture 4">
              <a:extLst>
                <a:ext uri="{FF2B5EF4-FFF2-40B4-BE49-F238E27FC236}">
                  <a16:creationId xmlns:a16="http://schemas.microsoft.com/office/drawing/2014/main" id="{17B8EFE0-2EFB-2C07-0979-391FEFD243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677" t="7409" r="1"/>
            <a:stretch>
              <a:fillRect/>
            </a:stretch>
          </p:blipFill>
          <p:spPr bwMode="auto">
            <a:xfrm>
              <a:off x="8508275" y="2733176"/>
              <a:ext cx="2933019" cy="2645774"/>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38">
              <a:extLst>
                <a:ext uri="{FF2B5EF4-FFF2-40B4-BE49-F238E27FC236}">
                  <a16:creationId xmlns:a16="http://schemas.microsoft.com/office/drawing/2014/main" id="{C876B8AB-BA08-D1FA-357D-E7873191C696}"/>
                </a:ext>
              </a:extLst>
            </p:cNvPr>
            <p:cNvSpPr/>
            <p:nvPr/>
          </p:nvSpPr>
          <p:spPr>
            <a:xfrm>
              <a:off x="9101138" y="2647950"/>
              <a:ext cx="1890712" cy="257175"/>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2" name="文字方塊 41">
            <a:extLst>
              <a:ext uri="{FF2B5EF4-FFF2-40B4-BE49-F238E27FC236}">
                <a16:creationId xmlns:a16="http://schemas.microsoft.com/office/drawing/2014/main" id="{3FE9A0AE-6382-1688-F515-4A487607BFED}"/>
              </a:ext>
            </a:extLst>
          </p:cNvPr>
          <p:cNvSpPr txBox="1"/>
          <p:nvPr/>
        </p:nvSpPr>
        <p:spPr>
          <a:xfrm>
            <a:off x="656282" y="5268192"/>
            <a:ext cx="3376551" cy="923330"/>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t>一個自變數 影響 一個應變數。</a:t>
            </a:r>
            <a:endParaRPr lang="en-US" altLang="zh-TW" dirty="0"/>
          </a:p>
          <a:p>
            <a:pPr marL="285750" indent="-285750">
              <a:buFont typeface="Arial" panose="020B0604020202020204" pitchFamily="34" charset="0"/>
              <a:buChar char="•"/>
            </a:pPr>
            <a:r>
              <a:rPr lang="zh-TW" altLang="en-US" dirty="0"/>
              <a:t>例如：房子大小 </a:t>
            </a:r>
            <a:r>
              <a:rPr lang="en-US" altLang="zh-TW" dirty="0"/>
              <a:t>(</a:t>
            </a:r>
            <a:r>
              <a:rPr lang="zh-TW" altLang="en-US" dirty="0"/>
              <a:t>自變數</a:t>
            </a:r>
            <a:r>
              <a:rPr lang="en-US" altLang="zh-TW" dirty="0"/>
              <a:t>) </a:t>
            </a:r>
            <a:r>
              <a:rPr lang="zh-TW" altLang="en-US" dirty="0"/>
              <a:t>影響 房價 </a:t>
            </a:r>
            <a:r>
              <a:rPr lang="en-US" altLang="zh-TW" dirty="0"/>
              <a:t>(</a:t>
            </a:r>
            <a:r>
              <a:rPr lang="zh-TW" altLang="en-US" dirty="0"/>
              <a:t>應變數</a:t>
            </a:r>
            <a:r>
              <a:rPr lang="en-US" altLang="zh-TW" dirty="0"/>
              <a:t>)</a:t>
            </a:r>
            <a:r>
              <a:rPr lang="zh-TW" altLang="en-US" dirty="0"/>
              <a:t>。</a:t>
            </a:r>
          </a:p>
        </p:txBody>
      </p:sp>
      <p:sp>
        <p:nvSpPr>
          <p:cNvPr id="44" name="文字方塊 43">
            <a:extLst>
              <a:ext uri="{FF2B5EF4-FFF2-40B4-BE49-F238E27FC236}">
                <a16:creationId xmlns:a16="http://schemas.microsoft.com/office/drawing/2014/main" id="{8F092F98-9D13-C341-1CBD-4E56974D6FB4}"/>
              </a:ext>
            </a:extLst>
          </p:cNvPr>
          <p:cNvSpPr txBox="1"/>
          <p:nvPr/>
        </p:nvSpPr>
        <p:spPr>
          <a:xfrm>
            <a:off x="4407723" y="5129692"/>
            <a:ext cx="3376551" cy="1200329"/>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t>多個自變數 影響 一個應變數。</a:t>
            </a:r>
            <a:endParaRPr lang="en-US" altLang="zh-TW" dirty="0"/>
          </a:p>
          <a:p>
            <a:pPr marL="285750" indent="-285750">
              <a:buFont typeface="Arial" panose="020B0604020202020204" pitchFamily="34" charset="0"/>
              <a:buChar char="•"/>
            </a:pPr>
            <a:r>
              <a:rPr lang="zh-TW" altLang="en-US" dirty="0"/>
              <a:t>例如：房子大小、地點、屋齡 </a:t>
            </a:r>
            <a:r>
              <a:rPr lang="en-US" altLang="zh-TW" dirty="0"/>
              <a:t>(</a:t>
            </a:r>
            <a:r>
              <a:rPr lang="zh-TW" altLang="en-US" dirty="0"/>
              <a:t>多個自變數</a:t>
            </a:r>
            <a:r>
              <a:rPr lang="en-US" altLang="zh-TW" dirty="0"/>
              <a:t>) </a:t>
            </a:r>
            <a:r>
              <a:rPr lang="zh-TW" altLang="en-US" dirty="0"/>
              <a:t>共同影響 房價 </a:t>
            </a:r>
            <a:r>
              <a:rPr lang="en-US" altLang="zh-TW" dirty="0"/>
              <a:t>(</a:t>
            </a:r>
            <a:r>
              <a:rPr lang="zh-TW" altLang="en-US" dirty="0"/>
              <a:t>應變數</a:t>
            </a:r>
            <a:r>
              <a:rPr lang="en-US" altLang="zh-TW" dirty="0"/>
              <a:t>)</a:t>
            </a:r>
            <a:r>
              <a:rPr lang="zh-TW" altLang="en-US" dirty="0"/>
              <a:t>。</a:t>
            </a:r>
          </a:p>
        </p:txBody>
      </p:sp>
      <p:sp>
        <p:nvSpPr>
          <p:cNvPr id="45" name="文字方塊 44">
            <a:extLst>
              <a:ext uri="{FF2B5EF4-FFF2-40B4-BE49-F238E27FC236}">
                <a16:creationId xmlns:a16="http://schemas.microsoft.com/office/drawing/2014/main" id="{E7D53FA3-6B62-1F77-1DB8-8277231407BD}"/>
              </a:ext>
            </a:extLst>
          </p:cNvPr>
          <p:cNvSpPr txBox="1"/>
          <p:nvPr/>
        </p:nvSpPr>
        <p:spPr>
          <a:xfrm>
            <a:off x="8413641" y="4952409"/>
            <a:ext cx="3376551" cy="1754326"/>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t>當特徵與目標之間的關係並非單純的線性時使用。模型結果會呈現曲線，而非直線。</a:t>
            </a:r>
            <a:endParaRPr lang="en-US" altLang="zh-TW" dirty="0"/>
          </a:p>
          <a:p>
            <a:pPr marL="285750" indent="-285750">
              <a:buFont typeface="Arial" panose="020B0604020202020204" pitchFamily="34" charset="0"/>
              <a:buChar char="•"/>
            </a:pPr>
            <a:r>
              <a:rPr lang="zh-TW" altLang="en-US" dirty="0"/>
              <a:t>透過高維度的多項式來建構模型，例如自變數可能會出現高次方 </a:t>
            </a:r>
            <a:r>
              <a:rPr lang="en-US" altLang="zh-TW" dirty="0"/>
              <a:t>(X², X³</a:t>
            </a:r>
            <a:r>
              <a:rPr lang="zh-TW" altLang="en-US" dirty="0"/>
              <a:t>等</a:t>
            </a:r>
            <a:r>
              <a:rPr lang="en-US" altLang="zh-TW" dirty="0"/>
              <a:t>)</a:t>
            </a:r>
            <a:r>
              <a:rPr lang="zh-TW" altLang="en-US" dirty="0"/>
              <a:t>。</a:t>
            </a:r>
          </a:p>
        </p:txBody>
      </p:sp>
    </p:spTree>
    <p:extLst>
      <p:ext uri="{BB962C8B-B14F-4D97-AF65-F5344CB8AC3E}">
        <p14:creationId xmlns:p14="http://schemas.microsoft.com/office/powerpoint/2010/main" val="3895924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47845-8AE7-D751-CDE0-20FAA56CCA4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CECD2A6-E19A-4135-6B99-18235191F8E9}"/>
              </a:ext>
            </a:extLst>
          </p:cNvPr>
          <p:cNvSpPr>
            <a:spLocks noGrp="1"/>
          </p:cNvSpPr>
          <p:nvPr>
            <p:ph type="title"/>
          </p:nvPr>
        </p:nvSpPr>
        <p:spPr/>
        <p:txBody>
          <a:bodyPr/>
          <a:lstStyle/>
          <a:p>
            <a:r>
              <a:rPr lang="zh-TW" altLang="en-US" dirty="0"/>
              <a:t>線性迴歸的預測公式</a:t>
            </a:r>
          </a:p>
        </p:txBody>
      </p:sp>
      <p:pic>
        <p:nvPicPr>
          <p:cNvPr id="10242" name="Picture 2" descr="formula for polynomial regression">
            <a:extLst>
              <a:ext uri="{FF2B5EF4-FFF2-40B4-BE49-F238E27FC236}">
                <a16:creationId xmlns:a16="http://schemas.microsoft.com/office/drawing/2014/main" id="{1C7D5F69-39A1-6B6A-4230-530B0E6D5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9250"/>
            <a:ext cx="12192000" cy="5046663"/>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a:extLst>
              <a:ext uri="{FF2B5EF4-FFF2-40B4-BE49-F238E27FC236}">
                <a16:creationId xmlns:a16="http://schemas.microsoft.com/office/drawing/2014/main" id="{BF450214-1D84-D10A-14C3-D93776918DB5}"/>
              </a:ext>
            </a:extLst>
          </p:cNvPr>
          <p:cNvSpPr/>
          <p:nvPr/>
        </p:nvSpPr>
        <p:spPr>
          <a:xfrm>
            <a:off x="4905375" y="5934075"/>
            <a:ext cx="1781175" cy="3619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圓角 27">
            <a:extLst>
              <a:ext uri="{FF2B5EF4-FFF2-40B4-BE49-F238E27FC236}">
                <a16:creationId xmlns:a16="http://schemas.microsoft.com/office/drawing/2014/main" id="{BAA6E8A3-CA26-A220-8CA4-181561D132CA}"/>
              </a:ext>
            </a:extLst>
          </p:cNvPr>
          <p:cNvSpPr/>
          <p:nvPr/>
        </p:nvSpPr>
        <p:spPr>
          <a:xfrm>
            <a:off x="536411" y="2381250"/>
            <a:ext cx="2994025" cy="841374"/>
          </a:xfrm>
          <a:prstGeom prst="roundRect">
            <a:avLst/>
          </a:prstGeom>
          <a:solidFill>
            <a:srgbClr val="2D9BF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bg1"/>
                </a:solidFill>
              </a:rPr>
              <a:t>簡單線性回歸</a:t>
            </a:r>
            <a:endParaRPr lang="en-US" altLang="zh-TW" b="1" dirty="0">
              <a:solidFill>
                <a:schemeClr val="bg1"/>
              </a:solidFill>
            </a:endParaRPr>
          </a:p>
          <a:p>
            <a:pPr algn="ctr"/>
            <a:r>
              <a:rPr lang="en-US" altLang="zh-TW" b="1" dirty="0">
                <a:solidFill>
                  <a:schemeClr val="bg1"/>
                </a:solidFill>
              </a:rPr>
              <a:t>(Simple Linear Regression)</a:t>
            </a:r>
            <a:endParaRPr lang="zh-TW" altLang="en-US" b="1" dirty="0">
              <a:solidFill>
                <a:schemeClr val="bg1"/>
              </a:solidFill>
            </a:endParaRPr>
          </a:p>
        </p:txBody>
      </p:sp>
      <p:sp>
        <p:nvSpPr>
          <p:cNvPr id="29" name="矩形: 圓角 28">
            <a:extLst>
              <a:ext uri="{FF2B5EF4-FFF2-40B4-BE49-F238E27FC236}">
                <a16:creationId xmlns:a16="http://schemas.microsoft.com/office/drawing/2014/main" id="{2DA3A5E6-277A-0578-2DEE-37B2A285F63C}"/>
              </a:ext>
            </a:extLst>
          </p:cNvPr>
          <p:cNvSpPr/>
          <p:nvPr/>
        </p:nvSpPr>
        <p:spPr>
          <a:xfrm>
            <a:off x="536412" y="3635376"/>
            <a:ext cx="2994025" cy="841374"/>
          </a:xfrm>
          <a:prstGeom prst="roundRect">
            <a:avLst/>
          </a:prstGeom>
          <a:solidFill>
            <a:srgbClr val="2D9BF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bg1"/>
                </a:solidFill>
              </a:rPr>
              <a:t>多元線性回歸</a:t>
            </a:r>
            <a:endParaRPr lang="en-US" altLang="zh-TW" b="1" dirty="0">
              <a:solidFill>
                <a:schemeClr val="bg1"/>
              </a:solidFill>
            </a:endParaRPr>
          </a:p>
          <a:p>
            <a:pPr algn="ctr"/>
            <a:r>
              <a:rPr lang="en-US" altLang="zh-TW" b="1" dirty="0">
                <a:solidFill>
                  <a:schemeClr val="bg1"/>
                </a:solidFill>
              </a:rPr>
              <a:t>(Multiple Linear Regression)</a:t>
            </a:r>
            <a:endParaRPr lang="zh-TW" altLang="en-US" b="1" dirty="0">
              <a:solidFill>
                <a:schemeClr val="bg1"/>
              </a:solidFill>
            </a:endParaRPr>
          </a:p>
        </p:txBody>
      </p:sp>
      <p:sp>
        <p:nvSpPr>
          <p:cNvPr id="30" name="矩形: 圓角 29">
            <a:extLst>
              <a:ext uri="{FF2B5EF4-FFF2-40B4-BE49-F238E27FC236}">
                <a16:creationId xmlns:a16="http://schemas.microsoft.com/office/drawing/2014/main" id="{BC4F914D-C94C-35F9-5E87-8AEB49374613}"/>
              </a:ext>
            </a:extLst>
          </p:cNvPr>
          <p:cNvSpPr/>
          <p:nvPr/>
        </p:nvSpPr>
        <p:spPr>
          <a:xfrm>
            <a:off x="536410" y="4818063"/>
            <a:ext cx="2994025" cy="841374"/>
          </a:xfrm>
          <a:prstGeom prst="roundRect">
            <a:avLst/>
          </a:prstGeom>
          <a:solidFill>
            <a:srgbClr val="2D9BF0"/>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bg1"/>
                </a:solidFill>
              </a:rPr>
              <a:t>多項式回歸</a:t>
            </a:r>
            <a:endParaRPr lang="en-US" altLang="zh-TW" b="1" dirty="0">
              <a:solidFill>
                <a:schemeClr val="bg1"/>
              </a:solidFill>
            </a:endParaRPr>
          </a:p>
          <a:p>
            <a:pPr algn="ctr"/>
            <a:r>
              <a:rPr lang="en-US" altLang="zh-TW" b="1" dirty="0">
                <a:solidFill>
                  <a:schemeClr val="bg1"/>
                </a:solidFill>
              </a:rPr>
              <a:t>(Polynomial Regression)</a:t>
            </a:r>
            <a:endParaRPr lang="zh-TW" altLang="en-US" b="1" dirty="0">
              <a:solidFill>
                <a:schemeClr val="bg1"/>
              </a:solidFill>
            </a:endParaRPr>
          </a:p>
        </p:txBody>
      </p:sp>
    </p:spTree>
    <p:extLst>
      <p:ext uri="{BB962C8B-B14F-4D97-AF65-F5344CB8AC3E}">
        <p14:creationId xmlns:p14="http://schemas.microsoft.com/office/powerpoint/2010/main" val="2563584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D7B37EA9-1964-7D58-64A5-5ED1D9E5032C}"/>
              </a:ext>
            </a:extLst>
          </p:cNvPr>
          <p:cNvPicPr>
            <a:picLocks noChangeAspect="1"/>
          </p:cNvPicPr>
          <p:nvPr/>
        </p:nvPicPr>
        <p:blipFill>
          <a:blip r:embed="rId2"/>
          <a:stretch>
            <a:fillRect/>
          </a:stretch>
        </p:blipFill>
        <p:spPr>
          <a:xfrm>
            <a:off x="838200" y="446782"/>
            <a:ext cx="7278190" cy="1008765"/>
          </a:xfrm>
          <a:prstGeom prst="rect">
            <a:avLst/>
          </a:prstGeom>
        </p:spPr>
      </p:pic>
      <mc:AlternateContent xmlns:mc="http://schemas.openxmlformats.org/markup-compatibility/2006" xmlns:a14="http://schemas.microsoft.com/office/drawing/2010/main">
        <mc:Choice Requires="a14">
          <p:sp>
            <p:nvSpPr>
              <p:cNvPr id="8" name="內容版面配置區 7">
                <a:extLst>
                  <a:ext uri="{FF2B5EF4-FFF2-40B4-BE49-F238E27FC236}">
                    <a16:creationId xmlns:a16="http://schemas.microsoft.com/office/drawing/2014/main" id="{2BA261FE-8F2D-BE60-B9B4-2F14BAAD7174}"/>
                  </a:ext>
                </a:extLst>
              </p:cNvPr>
              <p:cNvSpPr>
                <a:spLocks noGrp="1"/>
              </p:cNvSpPr>
              <p:nvPr>
                <p:ph idx="1"/>
              </p:nvPr>
            </p:nvSpPr>
            <p:spPr>
              <a:xfrm>
                <a:off x="838200" y="1537403"/>
                <a:ext cx="10515600" cy="5378197"/>
              </a:xfrm>
            </p:spPr>
            <p:txBody>
              <a:bodyPr>
                <a:normAutofit/>
              </a:bodyPr>
              <a:lstStyle/>
              <a:p>
                <a:r>
                  <a:rPr lang="en-US" altLang="zh-TW" i="1" dirty="0"/>
                  <a:t>y</a:t>
                </a:r>
                <a:r>
                  <a:rPr lang="en-US" altLang="zh-TW" dirty="0"/>
                  <a:t>: </a:t>
                </a:r>
                <a:r>
                  <a:rPr lang="zh-TW" altLang="en-US" dirty="0"/>
                  <a:t>預測的應變數 </a:t>
                </a:r>
                <a:r>
                  <a:rPr lang="en-US" altLang="zh-TW" dirty="0"/>
                  <a:t>(</a:t>
                </a:r>
                <a:r>
                  <a:rPr lang="zh-TW" altLang="en-US" dirty="0"/>
                  <a:t>目標</a:t>
                </a:r>
                <a:r>
                  <a:rPr lang="en-US" altLang="zh-TW" dirty="0"/>
                  <a:t>) </a:t>
                </a:r>
                <a:r>
                  <a:rPr lang="zh-TW" altLang="en-US" dirty="0"/>
                  <a:t>值。</a:t>
                </a:r>
                <a:endParaRPr lang="en-US" altLang="zh-TW" dirty="0"/>
              </a:p>
              <a:p>
                <a:r>
                  <a:rPr lang="en-US" altLang="zh-TW" i="1" dirty="0"/>
                  <a:t>x1</a:t>
                </a:r>
                <a:r>
                  <a:rPr lang="zh-TW" altLang="en-US" dirty="0"/>
                  <a:t>：是自變數 </a:t>
                </a:r>
                <a:r>
                  <a:rPr lang="en-US" altLang="zh-TW" dirty="0"/>
                  <a:t>(</a:t>
                </a:r>
                <a:r>
                  <a:rPr lang="zh-TW" altLang="en-US" dirty="0"/>
                  <a:t>特徵</a:t>
                </a:r>
                <a:r>
                  <a:rPr lang="en-US" altLang="zh-TW" dirty="0"/>
                  <a:t>) </a:t>
                </a:r>
                <a:r>
                  <a:rPr lang="zh-TW" altLang="en-US" dirty="0"/>
                  <a:t>值。</a:t>
                </a:r>
                <a:endParaRPr lang="en-US" altLang="zh-TW" dirty="0"/>
              </a:p>
              <a:p>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0</m:t>
                        </m:r>
                      </m:sub>
                    </m:sSub>
                  </m:oMath>
                </a14:m>
                <a:r>
                  <a:rPr lang="zh-TW" altLang="en-US" dirty="0"/>
                  <a:t>：稱為截距項 </a:t>
                </a:r>
                <a:r>
                  <a:rPr lang="en-US" altLang="zh-TW" dirty="0"/>
                  <a:t>(Intercept)</a:t>
                </a:r>
                <a:r>
                  <a:rPr lang="zh-TW" altLang="en-US" dirty="0"/>
                  <a:t>。</a:t>
                </a:r>
                <a:endParaRPr lang="en-US" altLang="zh-TW" dirty="0"/>
              </a:p>
              <a:p>
                <a:pPr lvl="1"/>
                <a:r>
                  <a:rPr lang="zh-TW" altLang="en-US" dirty="0"/>
                  <a:t>它代表當 𝑋 為 </a:t>
                </a:r>
                <a:r>
                  <a:rPr lang="en-US" altLang="zh-TW" dirty="0"/>
                  <a:t>0 </a:t>
                </a:r>
                <a:r>
                  <a:rPr lang="zh-TW" altLang="en-US" dirty="0"/>
                  <a:t>時，𝑌 的預測值。</a:t>
                </a:r>
                <a:endParaRPr lang="en-US" altLang="zh-TW" dirty="0"/>
              </a:p>
              <a:p>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b="0" i="1" smtClean="0">
                            <a:latin typeface="Cambria Math" panose="02040503050406030204" pitchFamily="18" charset="0"/>
                          </a:rPr>
                          <m:t>1</m:t>
                        </m:r>
                      </m:sub>
                    </m:sSub>
                    <m:r>
                      <a:rPr lang="en-US" altLang="zh-TW" i="1">
                        <a:latin typeface="Cambria Math" panose="02040503050406030204" pitchFamily="18" charset="0"/>
                      </a:rPr>
                      <m:t> </m:t>
                    </m:r>
                  </m:oMath>
                </a14:m>
                <a:r>
                  <a:rPr lang="zh-TW" altLang="en-US" dirty="0"/>
                  <a:t>：稱為係數項 </a:t>
                </a:r>
                <a:r>
                  <a:rPr lang="en-US" altLang="zh-TW" dirty="0"/>
                  <a:t>(Coefficient) </a:t>
                </a:r>
                <a:r>
                  <a:rPr lang="zh-TW" altLang="en-US" dirty="0"/>
                  <a:t>或斜率 </a:t>
                </a:r>
                <a:r>
                  <a:rPr lang="en-US" altLang="zh-TW" dirty="0"/>
                  <a:t>(Slope)</a:t>
                </a:r>
                <a:r>
                  <a:rPr lang="zh-TW" altLang="en-US" dirty="0"/>
                  <a:t>。</a:t>
                </a:r>
                <a:endParaRPr lang="en-US" altLang="zh-TW" dirty="0"/>
              </a:p>
              <a:p>
                <a:pPr lvl="1"/>
                <a:r>
                  <a:rPr lang="zh-TW" altLang="en-US" dirty="0"/>
                  <a:t>它代表當 𝑋 變動一個單位時，𝑌 會變動多少。</a:t>
                </a:r>
                <a:endParaRPr lang="en-US" altLang="zh-TW" dirty="0"/>
              </a:p>
              <a:p>
                <a:r>
                  <a:rPr lang="zh-TW" altLang="en-US" dirty="0"/>
                  <a:t>當我們有多個自變數時，公式會擴展為</a:t>
                </a:r>
                <a:endParaRPr lang="en-US" altLang="zh-TW" dirty="0"/>
              </a:p>
              <a:p>
                <a:endParaRPr lang="en-US" altLang="zh-TW" dirty="0"/>
              </a:p>
              <a:p>
                <a:endParaRPr lang="en-US" altLang="zh-TW" dirty="0"/>
              </a:p>
              <a:p>
                <a:pPr lvl="1"/>
                <a:r>
                  <a:rPr lang="zh-TW" altLang="en-US" dirty="0"/>
                  <a:t>其中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1</m:t>
                        </m:r>
                      </m:sub>
                    </m:sSub>
                  </m:oMath>
                </a14:m>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b="0" i="1" smtClean="0">
                            <a:latin typeface="Cambria Math" panose="02040503050406030204" pitchFamily="18" charset="0"/>
                          </a:rPr>
                          <m:t>2</m:t>
                        </m:r>
                      </m:sub>
                    </m:sSub>
                  </m:oMath>
                </a14:m>
                <a:r>
                  <a:rPr lang="en-US" altLang="zh-TW" dirty="0"/>
                  <a:t>, …,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b="0" i="1" smtClean="0">
                            <a:latin typeface="Cambria Math" panose="02040503050406030204" pitchFamily="18" charset="0"/>
                          </a:rPr>
                          <m:t>𝑛</m:t>
                        </m:r>
                      </m:sub>
                    </m:sSub>
                  </m:oMath>
                </a14:m>
                <a:r>
                  <a:rPr lang="en-US" altLang="zh-TW" dirty="0"/>
                  <a:t> </a:t>
                </a:r>
                <a:r>
                  <a:rPr lang="zh-TW" altLang="en-US" dirty="0"/>
                  <a:t>分別是各個自變數的係數，它們代表在其他自變數保持不變的情況下，該自變數每增加一個單位，應變數的變動量。</a:t>
                </a:r>
              </a:p>
            </p:txBody>
          </p:sp>
        </mc:Choice>
        <mc:Fallback xmlns="">
          <p:sp>
            <p:nvSpPr>
              <p:cNvPr id="8" name="內容版面配置區 7">
                <a:extLst>
                  <a:ext uri="{FF2B5EF4-FFF2-40B4-BE49-F238E27FC236}">
                    <a16:creationId xmlns:a16="http://schemas.microsoft.com/office/drawing/2014/main" id="{2BA261FE-8F2D-BE60-B9B4-2F14BAAD7174}"/>
                  </a:ext>
                </a:extLst>
              </p:cNvPr>
              <p:cNvSpPr>
                <a:spLocks noGrp="1" noRot="1" noChangeAspect="1" noMove="1" noResize="1" noEditPoints="1" noAdjustHandles="1" noChangeArrowheads="1" noChangeShapeType="1" noTextEdit="1"/>
              </p:cNvSpPr>
              <p:nvPr>
                <p:ph idx="1"/>
              </p:nvPr>
            </p:nvSpPr>
            <p:spPr>
              <a:xfrm>
                <a:off x="838200" y="1537403"/>
                <a:ext cx="10515600" cy="5378197"/>
              </a:xfrm>
              <a:blipFill>
                <a:blip r:embed="rId3"/>
                <a:stretch>
                  <a:fillRect l="-1043" t="-1927"/>
                </a:stretch>
              </a:blipFill>
            </p:spPr>
            <p:txBody>
              <a:bodyPr/>
              <a:lstStyle/>
              <a:p>
                <a:r>
                  <a:rPr lang="zh-TW" altLang="en-US">
                    <a:noFill/>
                  </a:rPr>
                  <a:t> </a:t>
                </a:r>
              </a:p>
            </p:txBody>
          </p:sp>
        </mc:Fallback>
      </mc:AlternateContent>
      <p:pic>
        <p:nvPicPr>
          <p:cNvPr id="10" name="圖片 9">
            <a:extLst>
              <a:ext uri="{FF2B5EF4-FFF2-40B4-BE49-F238E27FC236}">
                <a16:creationId xmlns:a16="http://schemas.microsoft.com/office/drawing/2014/main" id="{F40FD655-7DB6-629F-31F3-9C0AF7C1AFD2}"/>
              </a:ext>
            </a:extLst>
          </p:cNvPr>
          <p:cNvPicPr>
            <a:picLocks noChangeAspect="1"/>
          </p:cNvPicPr>
          <p:nvPr/>
        </p:nvPicPr>
        <p:blipFill>
          <a:blip r:embed="rId4"/>
          <a:stretch>
            <a:fillRect/>
          </a:stretch>
        </p:blipFill>
        <p:spPr>
          <a:xfrm>
            <a:off x="838200" y="4897817"/>
            <a:ext cx="10063098" cy="927162"/>
          </a:xfrm>
          <a:prstGeom prst="rect">
            <a:avLst/>
          </a:prstGeom>
        </p:spPr>
      </p:pic>
    </p:spTree>
    <p:extLst>
      <p:ext uri="{BB962C8B-B14F-4D97-AF65-F5344CB8AC3E}">
        <p14:creationId xmlns:p14="http://schemas.microsoft.com/office/powerpoint/2010/main" val="2258341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33440-56B4-5D6B-46BB-B94B36C1033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5A31F9D4-7E6E-7D0F-AC24-7FE7D34BBC28}"/>
              </a:ext>
            </a:extLst>
          </p:cNvPr>
          <p:cNvSpPr>
            <a:spLocks noGrp="1"/>
          </p:cNvSpPr>
          <p:nvPr>
            <p:ph type="title"/>
          </p:nvPr>
        </p:nvSpPr>
        <p:spPr/>
        <p:txBody>
          <a:bodyPr/>
          <a:lstStyle/>
          <a:p>
            <a:r>
              <a:rPr lang="zh-TW" altLang="en-US" dirty="0"/>
              <a:t>模型訓練階段</a:t>
            </a:r>
            <a:r>
              <a:rPr lang="en-US" altLang="zh-TW" dirty="0"/>
              <a:t>: </a:t>
            </a:r>
            <a:r>
              <a:rPr lang="zh-TW" altLang="en-US" dirty="0"/>
              <a:t>如何找到「最好」的預測式係數</a:t>
            </a:r>
            <a:r>
              <a:rPr lang="en-US" altLang="zh-TW" dirty="0"/>
              <a:t>? </a:t>
            </a:r>
            <a:endParaRPr lang="zh-TW" altLang="en-US" dirty="0"/>
          </a:p>
        </p:txBody>
      </p:sp>
      <p:sp>
        <p:nvSpPr>
          <p:cNvPr id="3" name="內容版面配置區 2">
            <a:extLst>
              <a:ext uri="{FF2B5EF4-FFF2-40B4-BE49-F238E27FC236}">
                <a16:creationId xmlns:a16="http://schemas.microsoft.com/office/drawing/2014/main" id="{6097F249-3544-AB72-81EA-AC6E767B62CA}"/>
              </a:ext>
            </a:extLst>
          </p:cNvPr>
          <p:cNvSpPr>
            <a:spLocks noGrp="1"/>
          </p:cNvSpPr>
          <p:nvPr>
            <p:ph idx="1"/>
          </p:nvPr>
        </p:nvSpPr>
        <p:spPr>
          <a:xfrm>
            <a:off x="837341" y="2141537"/>
            <a:ext cx="5069363" cy="3719332"/>
          </a:xfrm>
        </p:spPr>
        <p:txBody>
          <a:bodyPr>
            <a:normAutofit/>
          </a:bodyPr>
          <a:lstStyle/>
          <a:p>
            <a:r>
              <a:rPr lang="zh-TW" altLang="en-US" dirty="0"/>
              <a:t>透過觀察 誤差 </a:t>
            </a:r>
            <a:r>
              <a:rPr lang="en-US" altLang="zh-TW" dirty="0"/>
              <a:t>(Error) </a:t>
            </a:r>
            <a:r>
              <a:rPr lang="zh-TW" altLang="en-US" dirty="0"/>
              <a:t>或 殘差 </a:t>
            </a:r>
            <a:r>
              <a:rPr lang="en-US" altLang="zh-TW" dirty="0"/>
              <a:t>(Residual) </a:t>
            </a:r>
            <a:r>
              <a:rPr lang="zh-TW" altLang="en-US" dirty="0"/>
              <a:t>來決定。</a:t>
            </a:r>
            <a:endParaRPr lang="en-US" altLang="zh-TW" dirty="0"/>
          </a:p>
          <a:p>
            <a:pPr lvl="1"/>
            <a:r>
              <a:rPr lang="zh-TW" altLang="en-US" dirty="0"/>
              <a:t>誤差 </a:t>
            </a:r>
            <a:r>
              <a:rPr lang="en-US" altLang="zh-TW" dirty="0"/>
              <a:t>(Error)</a:t>
            </a:r>
            <a:r>
              <a:rPr lang="zh-TW" altLang="en-US" dirty="0"/>
              <a:t>：觀測值與真實值之間的差，由於真實值通常觀測不到，所以很難計算誤差。</a:t>
            </a:r>
            <a:endParaRPr lang="en-US" altLang="zh-TW" dirty="0"/>
          </a:p>
          <a:p>
            <a:pPr lvl="1"/>
            <a:r>
              <a:rPr lang="zh-TW" altLang="en-US" dirty="0">
                <a:solidFill>
                  <a:srgbClr val="FF5D27"/>
                </a:solidFill>
              </a:rPr>
              <a:t>殘差 </a:t>
            </a:r>
            <a:r>
              <a:rPr lang="en-US" altLang="zh-TW" dirty="0">
                <a:solidFill>
                  <a:srgbClr val="FF5D27"/>
                </a:solidFill>
              </a:rPr>
              <a:t>(Residual)</a:t>
            </a:r>
            <a:r>
              <a:rPr lang="en-US" altLang="zh-TW" dirty="0"/>
              <a:t>:</a:t>
            </a:r>
            <a:r>
              <a:rPr lang="zh-TW" altLang="en-US" dirty="0">
                <a:solidFill>
                  <a:srgbClr val="FF5D27"/>
                </a:solidFill>
              </a:rPr>
              <a:t> </a:t>
            </a:r>
            <a:r>
              <a:rPr lang="zh-TW" altLang="en-US" dirty="0"/>
              <a:t>觀測值與預測值之間的差，殘差會根據我們建立的模型而有所改變，在訓練模型時通常是分析與處理「殘差」而非「誤差」。</a:t>
            </a:r>
            <a:endParaRPr lang="en-US" altLang="zh-TW" dirty="0"/>
          </a:p>
        </p:txBody>
      </p:sp>
      <p:pic>
        <p:nvPicPr>
          <p:cNvPr id="6" name="圖片 5">
            <a:extLst>
              <a:ext uri="{FF2B5EF4-FFF2-40B4-BE49-F238E27FC236}">
                <a16:creationId xmlns:a16="http://schemas.microsoft.com/office/drawing/2014/main" id="{41873F25-063C-56A3-FB59-785385868920}"/>
              </a:ext>
            </a:extLst>
          </p:cNvPr>
          <p:cNvPicPr>
            <a:picLocks noChangeAspect="1"/>
          </p:cNvPicPr>
          <p:nvPr/>
        </p:nvPicPr>
        <p:blipFill>
          <a:blip r:embed="rId2"/>
          <a:stretch>
            <a:fillRect/>
          </a:stretch>
        </p:blipFill>
        <p:spPr>
          <a:xfrm>
            <a:off x="6285298" y="2233379"/>
            <a:ext cx="5621156" cy="3535647"/>
          </a:xfrm>
          <a:prstGeom prst="rect">
            <a:avLst/>
          </a:prstGeom>
        </p:spPr>
      </p:pic>
    </p:spTree>
    <p:extLst>
      <p:ext uri="{BB962C8B-B14F-4D97-AF65-F5344CB8AC3E}">
        <p14:creationId xmlns:p14="http://schemas.microsoft.com/office/powerpoint/2010/main" val="267097062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3777</TotalTime>
  <Words>1772</Words>
  <Application>Microsoft Office PowerPoint</Application>
  <PresentationFormat>寬螢幕</PresentationFormat>
  <Paragraphs>157</Paragraphs>
  <Slides>23</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23</vt:i4>
      </vt:variant>
    </vt:vector>
  </HeadingPairs>
  <TitlesOfParts>
    <vt:vector size="29" baseType="lpstr">
      <vt:lpstr>標楷體</vt:lpstr>
      <vt:lpstr>Aptos</vt:lpstr>
      <vt:lpstr>Arial</vt:lpstr>
      <vt:lpstr>Cambria Math</vt:lpstr>
      <vt:lpstr>Times New Roman</vt:lpstr>
      <vt:lpstr>Office 佈景主題</vt:lpstr>
      <vt:lpstr>線性回歸模型與評估</vt:lpstr>
      <vt:lpstr>監督式學習模型概覽</vt:lpstr>
      <vt:lpstr>線性迴歸介紹</vt:lpstr>
      <vt:lpstr>線性迴歸的 「因果關係」迷思</vt:lpstr>
      <vt:lpstr>線性回歸的目標</vt:lpstr>
      <vt:lpstr>線性迴歸的類型</vt:lpstr>
      <vt:lpstr>線性迴歸的預測公式</vt:lpstr>
      <vt:lpstr>PowerPoint 簡報</vt:lpstr>
      <vt:lpstr>模型訓練階段: 如何找到「最好」的預測式係數? </vt:lpstr>
      <vt:lpstr>最小平方法（Least Squares Estimate）</vt:lpstr>
      <vt:lpstr>模型評估指標</vt:lpstr>
      <vt:lpstr>模型評估指標</vt:lpstr>
      <vt:lpstr>評估指標比較</vt:lpstr>
      <vt:lpstr>線性回歸的優缺點</vt:lpstr>
      <vt:lpstr>監督式學習 Python實作流程</vt:lpstr>
      <vt:lpstr>線性迴歸實作：波士頓房價預測</vt:lpstr>
      <vt:lpstr>查看完整資料資訊</vt:lpstr>
      <vt:lpstr>資料前處理</vt:lpstr>
      <vt:lpstr>分割資料集</vt:lpstr>
      <vt:lpstr>建立模型</vt:lpstr>
      <vt:lpstr>進行預測</vt:lpstr>
      <vt:lpstr>評估模型表現</vt:lpstr>
      <vt:lpstr>總結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陳玟樺 (113522020)</dc:creator>
  <cp:lastModifiedBy>陳淳瑜 (113522058)</cp:lastModifiedBy>
  <cp:revision>10</cp:revision>
  <dcterms:created xsi:type="dcterms:W3CDTF">2025-05-28T05:35:53Z</dcterms:created>
  <dcterms:modified xsi:type="dcterms:W3CDTF">2025-06-26T06:14:22Z</dcterms:modified>
</cp:coreProperties>
</file>